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sldIdLst>
    <p:sldId id="285" r:id="rId2"/>
    <p:sldId id="286" r:id="rId3"/>
    <p:sldId id="257" r:id="rId4"/>
    <p:sldId id="287" r:id="rId5"/>
    <p:sldId id="288" r:id="rId6"/>
    <p:sldId id="289" r:id="rId7"/>
    <p:sldId id="290" r:id="rId8"/>
    <p:sldId id="291" r:id="rId9"/>
    <p:sldId id="292" r:id="rId10"/>
    <p:sldId id="295" r:id="rId11"/>
    <p:sldId id="294" r:id="rId12"/>
    <p:sldId id="293" r:id="rId1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18" autoAdjust="0"/>
  </p:normalViewPr>
  <p:slideViewPr>
    <p:cSldViewPr>
      <p:cViewPr>
        <p:scale>
          <a:sx n="100" d="100"/>
          <a:sy n="100" d="100"/>
        </p:scale>
        <p:origin x="-90" y="9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91A9CB-83A4-4210-AC1D-F7ECBCFE6C7C}" type="datetimeFigureOut">
              <a:rPr lang="zh-CN" altLang="en-US" smtClean="0"/>
              <a:pPr/>
              <a:t>2016/11/24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5BADA-DBFA-4227-B113-EED5B43852DD}" type="slidenum">
              <a:rPr lang="zh-CN" altLang="en-US" smtClean="0"/>
              <a:pPr/>
              <a:t>‹#›</a:t>
            </a:fld>
            <a:endParaRPr lang="zh-CN" altLang="en-US"/>
          </a:p>
        </p:txBody>
      </p:sp>
    </p:spTree>
    <p:extLst>
      <p:ext uri="{BB962C8B-B14F-4D97-AF65-F5344CB8AC3E}">
        <p14:creationId xmlns="" xmlns:p14="http://schemas.microsoft.com/office/powerpoint/2010/main" val="99098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B5BADA-DBFA-4227-B113-EED5B43852DD}" type="slidenum">
              <a:rPr lang="zh-CN" altLang="en-US" smtClean="0"/>
              <a:pPr/>
              <a:t>6</a:t>
            </a:fld>
            <a:endParaRPr lang="zh-CN" altLang="en-US"/>
          </a:p>
        </p:txBody>
      </p:sp>
    </p:spTree>
    <p:extLst>
      <p:ext uri="{BB962C8B-B14F-4D97-AF65-F5344CB8AC3E}">
        <p14:creationId xmlns="" xmlns:p14="http://schemas.microsoft.com/office/powerpoint/2010/main" val="3274224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30" name="日期占位符 29"/>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19" name="页脚占位符 18"/>
          <p:cNvSpPr>
            <a:spLocks noGrp="1"/>
          </p:cNvSpPr>
          <p:nvPr>
            <p:ph type="ftr" sz="quarter" idx="11"/>
          </p:nvPr>
        </p:nvSpPr>
        <p:spPr/>
        <p:txBody>
          <a:bodyPr/>
          <a:lstStyle/>
          <a:p>
            <a:endParaRPr lang="zh-CN" altLang="en-US"/>
          </a:p>
        </p:txBody>
      </p:sp>
      <p:sp>
        <p:nvSpPr>
          <p:cNvPr id="27" name="灯片编号占位符 26"/>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4401"/>
            <a:ext cx="2057400" cy="5211763"/>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914401"/>
            <a:ext cx="6019800" cy="521176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2369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tIns="45720" anchor="b"/>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65AF1D-6750-4FCA-AF67-50669C658A8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单圆角矩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标题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77F33603-258F-485C-A492-60112E364944}" type="datetimeFigureOut">
              <a:rPr lang="zh-CN" altLang="en-US" smtClean="0"/>
              <a:pPr/>
              <a:t>2016/11/24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077200" y="6356350"/>
            <a:ext cx="609600" cy="365125"/>
          </a:xfrm>
        </p:spPr>
        <p:txBody>
          <a:bodyPr/>
          <a:lstStyle/>
          <a:p>
            <a:fld id="{5E65AF1D-6750-4FCA-AF67-50669C658A88}" type="slidenum">
              <a:rPr lang="zh-CN" altLang="en-US" smtClean="0"/>
              <a:pPr/>
              <a:t>‹#›</a:t>
            </a:fld>
            <a:endParaRPr lang="zh-CN" altLang="en-US"/>
          </a:p>
        </p:txBody>
      </p:sp>
      <p:sp>
        <p:nvSpPr>
          <p:cNvPr id="3" name="图片占位符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 name="任意多边形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任意多边形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任意多边形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标题占位符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7F33603-258F-485C-A492-60112E364944}" type="datetimeFigureOut">
              <a:rPr lang="zh-CN" altLang="en-US" smtClean="0"/>
              <a:pPr/>
              <a:t>2016/11/24</a:t>
            </a:fld>
            <a:endParaRPr lang="zh-CN" altLang="en-US"/>
          </a:p>
        </p:txBody>
      </p:sp>
      <p:sp>
        <p:nvSpPr>
          <p:cNvPr id="22" name="页脚占位符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灯片编号占位符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E65AF1D-6750-4FCA-AF67-50669C658A88}" type="slidenum">
              <a:rPr lang="zh-CN" altLang="en-US" smtClean="0"/>
              <a:pPr/>
              <a:t>‹#›</a:t>
            </a:fld>
            <a:endParaRPr lang="zh-CN" altLang="en-US"/>
          </a:p>
        </p:txBody>
      </p:sp>
      <p:grpSp>
        <p:nvGrpSpPr>
          <p:cNvPr id="2" name="组合 1"/>
          <p:cNvGrpSpPr/>
          <p:nvPr/>
        </p:nvGrpSpPr>
        <p:grpSpPr>
          <a:xfrm>
            <a:off x="-19017" y="202408"/>
            <a:ext cx="9180548" cy="649224"/>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1.gif"/><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10.png"/><Relationship Id="rId10" Type="http://schemas.openxmlformats.org/officeDocument/2006/relationships/image" Target="../media/image77.jpeg"/><Relationship Id="rId4" Type="http://schemas.openxmlformats.org/officeDocument/2006/relationships/image" Target="../media/image9.png"/><Relationship Id="rId9" Type="http://schemas.openxmlformats.org/officeDocument/2006/relationships/image" Target="../media/image76.jpeg"/></Relationships>
</file>

<file path=ppt/slides/_rels/slide1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slideLayout" Target="../slideLayouts/slideLayout7.xml"/><Relationship Id="rId16" Type="http://schemas.openxmlformats.org/officeDocument/2006/relationships/image" Target="../media/image93.png"/><Relationship Id="rId1" Type="http://schemas.openxmlformats.org/officeDocument/2006/relationships/audio" Target="../media/audio1.wav"/><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 Id="rId1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9.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0.png"/><Relationship Id="rId9" Type="http://schemas.openxmlformats.org/officeDocument/2006/relationships/image" Target="../media/image16.jpe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9.png"/><Relationship Id="rId7" Type="http://schemas.openxmlformats.org/officeDocument/2006/relationships/image" Target="../media/image24.jpe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10.pn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9.png"/><Relationship Id="rId7" Type="http://schemas.openxmlformats.org/officeDocument/2006/relationships/image" Target="../media/image30.jpe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11.gif"/><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notesSlide" Target="../notesSlides/notesSlide2.xml"/><Relationship Id="rId16"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10.pn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jpeg"/><Relationship Id="rId1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9.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10.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9.png"/><Relationship Id="rId7" Type="http://schemas.openxmlformats.org/officeDocument/2006/relationships/image" Target="../media/image56.jpe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9.pn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69.jpeg"/><Relationship Id="rId2" Type="http://schemas.openxmlformats.org/officeDocument/2006/relationships/image" Target="../media/image11.gif"/><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png"/><Relationship Id="rId15" Type="http://schemas.openxmlformats.org/officeDocument/2006/relationships/image" Target="../media/image46.jpeg"/><Relationship Id="rId10" Type="http://schemas.openxmlformats.org/officeDocument/2006/relationships/image" Target="../media/image63.jpeg"/><Relationship Id="rId4" Type="http://schemas.openxmlformats.org/officeDocument/2006/relationships/image" Target="../media/image10.png"/><Relationship Id="rId9" Type="http://schemas.openxmlformats.org/officeDocument/2006/relationships/image" Target="../media/image62.jpeg"/><Relationship Id="rId1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6552" y="10268"/>
            <a:ext cx="9540552" cy="70894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82" name="Text Box 34" hidden="1"/>
          <p:cNvSpPr txBox="1">
            <a:spLocks noChangeArrowheads="1"/>
          </p:cNvSpPr>
          <p:nvPr/>
        </p:nvSpPr>
        <p:spPr bwMode="auto">
          <a:xfrm>
            <a:off x="3384550" y="2060575"/>
            <a:ext cx="1403350" cy="1555750"/>
          </a:xfrm>
          <a:prstGeom prst="rect">
            <a:avLst/>
          </a:prstGeom>
          <a:noFill/>
          <a:ln w="9525">
            <a:noFill/>
            <a:miter lim="800000"/>
            <a:headEnd/>
            <a:tailEnd/>
          </a:ln>
        </p:spPr>
        <p:txBody>
          <a:bodyPr wrap="none">
            <a:spAutoFit/>
          </a:bodyPr>
          <a:lstStyle/>
          <a:p>
            <a:r>
              <a:rPr lang="zh-CN" altLang="en-US"/>
              <a:t>芬</a:t>
            </a:r>
          </a:p>
        </p:txBody>
      </p:sp>
      <p:sp>
        <p:nvSpPr>
          <p:cNvPr id="2083" name="Text Box 35" hidden="1"/>
          <p:cNvSpPr txBox="1">
            <a:spLocks noChangeArrowheads="1"/>
          </p:cNvSpPr>
          <p:nvPr/>
        </p:nvSpPr>
        <p:spPr bwMode="auto">
          <a:xfrm>
            <a:off x="4500563" y="2636838"/>
            <a:ext cx="1403350" cy="1555750"/>
          </a:xfrm>
          <a:prstGeom prst="rect">
            <a:avLst/>
          </a:prstGeom>
          <a:noFill/>
          <a:ln w="9525">
            <a:noFill/>
            <a:miter lim="800000"/>
            <a:headEnd/>
            <a:tailEnd/>
          </a:ln>
        </p:spPr>
        <p:txBody>
          <a:bodyPr wrap="none">
            <a:spAutoFit/>
          </a:bodyPr>
          <a:lstStyle/>
          <a:p>
            <a:r>
              <a:rPr lang="zh-CN" altLang="en-US"/>
              <a:t>芳</a:t>
            </a:r>
          </a:p>
        </p:txBody>
      </p:sp>
      <p:pic>
        <p:nvPicPr>
          <p:cNvPr id="2056" name="Picture 8" descr="花2"/>
          <p:cNvPicPr>
            <a:picLocks noChangeAspect="1" noChangeArrowheads="1"/>
          </p:cNvPicPr>
          <p:nvPr/>
        </p:nvPicPr>
        <p:blipFill>
          <a:blip r:embed="rId3" cstate="print"/>
          <a:srcRect/>
          <a:stretch>
            <a:fillRect/>
          </a:stretch>
        </p:blipFill>
        <p:spPr bwMode="auto">
          <a:xfrm>
            <a:off x="826548" y="-24062"/>
            <a:ext cx="9144000" cy="6858000"/>
          </a:xfrm>
          <a:prstGeom prst="rect">
            <a:avLst/>
          </a:prstGeom>
          <a:noFill/>
          <a:ln w="9525">
            <a:noFill/>
            <a:miter lim="800000"/>
            <a:headEnd/>
            <a:tailEnd/>
          </a:ln>
        </p:spPr>
      </p:pic>
      <p:pic>
        <p:nvPicPr>
          <p:cNvPr id="2053" name="Picture 5" descr="墨迹2"/>
          <p:cNvPicPr>
            <a:picLocks noChangeAspect="1" noChangeArrowheads="1"/>
          </p:cNvPicPr>
          <p:nvPr/>
        </p:nvPicPr>
        <p:blipFill>
          <a:blip r:embed="rId4" cstate="print"/>
          <a:srcRect/>
          <a:stretch>
            <a:fillRect/>
          </a:stretch>
        </p:blipFill>
        <p:spPr bwMode="auto">
          <a:xfrm>
            <a:off x="233772" y="-32420"/>
            <a:ext cx="9252520" cy="6939390"/>
          </a:xfrm>
          <a:prstGeom prst="rect">
            <a:avLst/>
          </a:prstGeom>
          <a:noFill/>
          <a:ln w="9525">
            <a:noFill/>
            <a:miter lim="800000"/>
            <a:headEnd/>
            <a:tailEnd/>
          </a:ln>
        </p:spPr>
      </p:pic>
      <p:pic>
        <p:nvPicPr>
          <p:cNvPr id="25" name="Picture 8" descr="水墨"/>
          <p:cNvPicPr>
            <a:picLocks noChangeAspect="1" noChangeArrowheads="1"/>
          </p:cNvPicPr>
          <p:nvPr/>
        </p:nvPicPr>
        <p:blipFill>
          <a:blip r:embed="rId5" cstate="print"/>
          <a:srcRect/>
          <a:stretch>
            <a:fillRect/>
          </a:stretch>
        </p:blipFill>
        <p:spPr bwMode="auto">
          <a:xfrm rot="-3596585">
            <a:off x="249439" y="566056"/>
            <a:ext cx="2697878" cy="2549371"/>
          </a:xfrm>
          <a:prstGeom prst="rect">
            <a:avLst/>
          </a:prstGeom>
          <a:noFill/>
          <a:ln w="9525">
            <a:noFill/>
            <a:miter lim="800000"/>
            <a:headEnd/>
            <a:tailEnd/>
          </a:ln>
        </p:spPr>
      </p:pic>
      <p:pic>
        <p:nvPicPr>
          <p:cNvPr id="26" name="Picture 10" descr="绿"/>
          <p:cNvPicPr>
            <a:picLocks noChangeAspect="1" noChangeArrowheads="1"/>
          </p:cNvPicPr>
          <p:nvPr/>
        </p:nvPicPr>
        <p:blipFill>
          <a:blip r:embed="rId6" cstate="print"/>
          <a:srcRect/>
          <a:stretch>
            <a:fillRect/>
          </a:stretch>
        </p:blipFill>
        <p:spPr bwMode="auto">
          <a:xfrm>
            <a:off x="890594" y="1117526"/>
            <a:ext cx="1275887" cy="1311850"/>
          </a:xfrm>
          <a:prstGeom prst="rect">
            <a:avLst/>
          </a:prstGeom>
          <a:noFill/>
          <a:ln w="9525">
            <a:noFill/>
            <a:miter lim="800000"/>
            <a:headEnd/>
            <a:tailEnd/>
          </a:ln>
        </p:spPr>
      </p:pic>
      <p:pic>
        <p:nvPicPr>
          <p:cNvPr id="27" name="Picture 14" descr="蝴蝶"/>
          <p:cNvPicPr>
            <a:picLocks noChangeAspect="1" noChangeArrowheads="1"/>
          </p:cNvPicPr>
          <p:nvPr/>
        </p:nvPicPr>
        <p:blipFill>
          <a:blip r:embed="rId7" cstate="print"/>
          <a:srcRect/>
          <a:stretch>
            <a:fillRect/>
          </a:stretch>
        </p:blipFill>
        <p:spPr bwMode="auto">
          <a:xfrm>
            <a:off x="572853" y="4806950"/>
            <a:ext cx="2051050" cy="2051050"/>
          </a:xfrm>
          <a:prstGeom prst="rect">
            <a:avLst/>
          </a:prstGeom>
          <a:noFill/>
          <a:ln w="9525">
            <a:noFill/>
            <a:miter lim="800000"/>
            <a:headEnd/>
            <a:tailEnd/>
          </a:ln>
        </p:spPr>
      </p:pic>
      <p:sp>
        <p:nvSpPr>
          <p:cNvPr id="2" name="TextBox 1"/>
          <p:cNvSpPr txBox="1"/>
          <p:nvPr/>
        </p:nvSpPr>
        <p:spPr>
          <a:xfrm>
            <a:off x="1835696" y="2707125"/>
            <a:ext cx="6048672" cy="1354217"/>
          </a:xfrm>
          <a:prstGeom prst="rect">
            <a:avLst/>
          </a:prstGeom>
          <a:noFill/>
        </p:spPr>
        <p:txBody>
          <a:bodyPr wrap="square" rtlCol="0">
            <a:spAutoFit/>
          </a:bodyPr>
          <a:lstStyle/>
          <a:p>
            <a:r>
              <a:rPr lang="zh-CN" altLang="en-US" sz="4400" dirty="0" smtClean="0">
                <a:solidFill>
                  <a:schemeClr val="accent5">
                    <a:lumMod val="75000"/>
                  </a:schemeClr>
                </a:solidFill>
                <a:latin typeface="华文琥珀" panose="02010800040101010101" pitchFamily="2" charset="-122"/>
                <a:ea typeface="华文琥珀" panose="02010800040101010101" pitchFamily="2" charset="-122"/>
              </a:rPr>
              <a:t>十年树木    成绩斐然</a:t>
            </a:r>
            <a:endParaRPr lang="en-US" altLang="zh-CN" sz="4400" dirty="0" smtClean="0">
              <a:solidFill>
                <a:schemeClr val="accent5">
                  <a:lumMod val="75000"/>
                </a:schemeClr>
              </a:solidFill>
              <a:latin typeface="华文琥珀" panose="02010800040101010101" pitchFamily="2" charset="-122"/>
              <a:ea typeface="华文琥珀" panose="02010800040101010101" pitchFamily="2" charset="-122"/>
            </a:endParaRPr>
          </a:p>
          <a:p>
            <a:endParaRPr lang="en-US" altLang="zh-CN" dirty="0" smtClean="0">
              <a:solidFill>
                <a:schemeClr val="accent5">
                  <a:lumMod val="75000"/>
                </a:schemeClr>
              </a:solidFill>
            </a:endParaRPr>
          </a:p>
          <a:p>
            <a:r>
              <a:rPr lang="zh-CN" altLang="en-US" dirty="0" smtClean="0">
                <a:solidFill>
                  <a:schemeClr val="accent5">
                    <a:lumMod val="75000"/>
                  </a:schemeClr>
                </a:solidFill>
              </a:rPr>
              <a:t>          </a:t>
            </a:r>
            <a:r>
              <a:rPr lang="zh-CN" altLang="en-US" b="1" dirty="0" smtClean="0">
                <a:solidFill>
                  <a:schemeClr val="accent1">
                    <a:lumMod val="75000"/>
                  </a:schemeClr>
                </a:solidFill>
                <a:latin typeface="+mn-ea"/>
              </a:rPr>
              <a:t>安徽省</a:t>
            </a:r>
            <a:r>
              <a:rPr lang="zh-CN" altLang="en-US" b="1" dirty="0">
                <a:solidFill>
                  <a:schemeClr val="accent1">
                    <a:lumMod val="75000"/>
                  </a:schemeClr>
                </a:solidFill>
                <a:latin typeface="+mn-ea"/>
              </a:rPr>
              <a:t>汽车工业学校</a:t>
            </a:r>
            <a:r>
              <a:rPr lang="zh-CN" altLang="zh-CN" b="1" dirty="0">
                <a:solidFill>
                  <a:schemeClr val="accent1">
                    <a:lumMod val="75000"/>
                  </a:schemeClr>
                </a:solidFill>
                <a:latin typeface="+mn-ea"/>
              </a:rPr>
              <a:t>校园园林绿化</a:t>
            </a:r>
            <a:r>
              <a:rPr lang="zh-CN" altLang="zh-CN" b="1" dirty="0" smtClean="0">
                <a:solidFill>
                  <a:schemeClr val="accent1">
                    <a:lumMod val="75000"/>
                  </a:schemeClr>
                </a:solidFill>
                <a:latin typeface="+mn-ea"/>
              </a:rPr>
              <a:t>侧记</a:t>
            </a:r>
            <a:endParaRPr lang="zh-CN" altLang="en-US" b="1" dirty="0">
              <a:solidFill>
                <a:schemeClr val="accent1">
                  <a:lumMod val="75000"/>
                </a:schemeClr>
              </a:solidFill>
              <a:latin typeface="+mn-ea"/>
            </a:endParaRPr>
          </a:p>
        </p:txBody>
      </p:sp>
      <p:pic>
        <p:nvPicPr>
          <p:cNvPr id="2051" name="Picture 3" descr="C:\Users\liuhai\Desktop\(zhaoxi.net).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804248" y="3521439"/>
            <a:ext cx="934402" cy="9344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446562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2000"/>
                                        <p:tgtEl>
                                          <p:spTgt spid="205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6"/>
                                        </p:tgtEl>
                                        <p:attrNameLst>
                                          <p:attrName>style.visibility</p:attrName>
                                        </p:attrNameLst>
                                      </p:cBhvr>
                                      <p:to>
                                        <p:strVal val="visible"/>
                                      </p:to>
                                    </p:set>
                                    <p:animEffect transition="in" filter="fade">
                                      <p:cBhvr>
                                        <p:cTn id="11" dur="2000"/>
                                        <p:tgtEl>
                                          <p:spTgt spid="2056"/>
                                        </p:tgtEl>
                                      </p:cBhvr>
                                    </p:animEffect>
                                  </p:childTnLst>
                                </p:cTn>
                              </p:par>
                              <p:par>
                                <p:cTn id="12" presetID="26" presetClass="emph" presetSubtype="0" fill="hold" nodeType="withEffect">
                                  <p:stCondLst>
                                    <p:cond delay="0"/>
                                  </p:stCondLst>
                                  <p:childTnLst>
                                    <p:animEffect transition="out" filter="fade">
                                      <p:cBhvr>
                                        <p:cTn id="13" dur="2000" tmFilter="0, 0; .2, .5; .8, .5; 1, 0"/>
                                        <p:tgtEl>
                                          <p:spTgt spid="2056"/>
                                        </p:tgtEl>
                                      </p:cBhvr>
                                    </p:animEffect>
                                    <p:animScale>
                                      <p:cBhvr>
                                        <p:cTn id="14" dur="1000" autoRev="1" fill="hold"/>
                                        <p:tgtEl>
                                          <p:spTgt spid="2056"/>
                                        </p:tgtEl>
                                      </p:cBhvr>
                                      <p:by x="105000" y="105000"/>
                                    </p:animScale>
                                  </p:childTnLst>
                                </p:cTn>
                              </p:par>
                            </p:childTnLst>
                          </p:cTn>
                        </p:par>
                        <p:par>
                          <p:cTn id="15" fill="hold">
                            <p:stCondLst>
                              <p:cond delay="4000"/>
                            </p:stCondLst>
                            <p:childTnLst>
                              <p:par>
                                <p:cTn id="16" presetID="55"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strVal val="#ppt_w*0.70"/>
                                          </p:val>
                                        </p:tav>
                                        <p:tav tm="100000">
                                          <p:val>
                                            <p:strVal val="#ppt_w"/>
                                          </p:val>
                                        </p:tav>
                                      </p:tavLst>
                                    </p:anim>
                                    <p:anim calcmode="lin" valueType="num">
                                      <p:cBhvr>
                                        <p:cTn id="19" dur="1000" fill="hold"/>
                                        <p:tgtEl>
                                          <p:spTgt spid="25"/>
                                        </p:tgtEl>
                                        <p:attrNameLst>
                                          <p:attrName>ppt_h</p:attrName>
                                        </p:attrNameLst>
                                      </p:cBhvr>
                                      <p:tavLst>
                                        <p:tav tm="0">
                                          <p:val>
                                            <p:strVal val="#ppt_h"/>
                                          </p:val>
                                        </p:tav>
                                        <p:tav tm="100000">
                                          <p:val>
                                            <p:strVal val="#ppt_h"/>
                                          </p:val>
                                        </p:tav>
                                      </p:tavLst>
                                    </p:anim>
                                    <p:animEffect transition="in" filter="fade">
                                      <p:cBhvr>
                                        <p:cTn id="20" dur="1000"/>
                                        <p:tgtEl>
                                          <p:spTgt spid="25"/>
                                        </p:tgtEl>
                                      </p:cBhvr>
                                    </p:animEffect>
                                  </p:childTnLst>
                                </p:cTn>
                              </p:par>
                            </p:childTnLst>
                          </p:cTn>
                        </p:par>
                        <p:par>
                          <p:cTn id="21" fill="hold">
                            <p:stCondLst>
                              <p:cond delay="50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par>
                          <p:cTn id="25" fill="hold">
                            <p:stCondLst>
                              <p:cond delay="6000"/>
                            </p:stCondLst>
                            <p:childTnLst>
                              <p:par>
                                <p:cTn id="26" presetID="53" presetClass="entr" presetSubtype="16"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2000" fill="hold"/>
                                        <p:tgtEl>
                                          <p:spTgt spid="2"/>
                                        </p:tgtEl>
                                        <p:attrNameLst>
                                          <p:attrName>ppt_w</p:attrName>
                                        </p:attrNameLst>
                                      </p:cBhvr>
                                      <p:tavLst>
                                        <p:tav tm="0">
                                          <p:val>
                                            <p:fltVal val="0"/>
                                          </p:val>
                                        </p:tav>
                                        <p:tav tm="100000">
                                          <p:val>
                                            <p:strVal val="#ppt_w"/>
                                          </p:val>
                                        </p:tav>
                                      </p:tavLst>
                                    </p:anim>
                                    <p:anim calcmode="lin" valueType="num">
                                      <p:cBhvr>
                                        <p:cTn id="29" dur="2000" fill="hold"/>
                                        <p:tgtEl>
                                          <p:spTgt spid="2"/>
                                        </p:tgtEl>
                                        <p:attrNameLst>
                                          <p:attrName>ppt_h</p:attrName>
                                        </p:attrNameLst>
                                      </p:cBhvr>
                                      <p:tavLst>
                                        <p:tav tm="0">
                                          <p:val>
                                            <p:fltVal val="0"/>
                                          </p:val>
                                        </p:tav>
                                        <p:tav tm="100000">
                                          <p:val>
                                            <p:strVal val="#ppt_h"/>
                                          </p:val>
                                        </p:tav>
                                      </p:tavLst>
                                    </p:anim>
                                    <p:animEffect transition="in" filter="fade">
                                      <p:cBhvr>
                                        <p:cTn id="30" dur="2000"/>
                                        <p:tgtEl>
                                          <p:spTgt spid="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82"/>
                                        </p:tgtEl>
                                        <p:attrNameLst>
                                          <p:attrName>style.visibility</p:attrName>
                                        </p:attrNameLst>
                                      </p:cBhvr>
                                      <p:to>
                                        <p:strVal val="visible"/>
                                      </p:to>
                                    </p:set>
                                    <p:animEffect transition="in" filter="fade">
                                      <p:cBhvr>
                                        <p:cTn id="33" dur="2000"/>
                                        <p:tgtEl>
                                          <p:spTgt spid="2082"/>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083"/>
                                        </p:tgtEl>
                                        <p:attrNameLst>
                                          <p:attrName>style.visibility</p:attrName>
                                        </p:attrNameLst>
                                      </p:cBhvr>
                                      <p:to>
                                        <p:strVal val="visible"/>
                                      </p:to>
                                    </p:set>
                                    <p:animEffect transition="in" filter="fade">
                                      <p:cBhvr>
                                        <p:cTn id="36" dur="2000"/>
                                        <p:tgtEl>
                                          <p:spTgt spid="2083"/>
                                        </p:tgtEl>
                                      </p:cBhvr>
                                    </p:animEffect>
                                  </p:childTnLst>
                                </p:cTn>
                              </p:par>
                            </p:childTnLst>
                          </p:cTn>
                        </p:par>
                        <p:par>
                          <p:cTn id="37" fill="hold" nodeType="afterGroup">
                            <p:stCondLst>
                              <p:cond delay="8000"/>
                            </p:stCondLst>
                            <p:childTnLst>
                              <p:par>
                                <p:cTn id="38" presetID="6" presetClass="emph" presetSubtype="0" accel="50000" decel="50000" fill="hold" grpId="0" nodeType="afterEffect">
                                  <p:stCondLst>
                                    <p:cond delay="0"/>
                                  </p:stCondLst>
                                  <p:childTnLst>
                                    <p:animScale>
                                      <p:cBhvr>
                                        <p:cTn id="39" dur="500" fill="hold"/>
                                        <p:tgtEl>
                                          <p:spTgt spid="2082"/>
                                        </p:tgtEl>
                                      </p:cBhvr>
                                      <p:by x="150000" y="150000"/>
                                    </p:animScale>
                                  </p:childTnLst>
                                  <p:subTnLst>
                                    <p:set>
                                      <p:cBhvr override="childStyle">
                                        <p:cTn dur="1" fill="hold" display="0" masterRel="sameClick" afterEffect="1">
                                          <p:stCondLst>
                                            <p:cond evt="end" delay="0">
                                              <p:tn val="38"/>
                                            </p:cond>
                                          </p:stCondLst>
                                        </p:cTn>
                                        <p:tgtEl>
                                          <p:spTgt spid="2082"/>
                                        </p:tgtEl>
                                        <p:attrNameLst>
                                          <p:attrName>style.visibility</p:attrName>
                                        </p:attrNameLst>
                                      </p:cBhvr>
                                      <p:to>
                                        <p:strVal val="hidden"/>
                                      </p:to>
                                    </p:set>
                                  </p:subTnLst>
                                </p:cTn>
                              </p:par>
                              <p:par>
                                <p:cTn id="40" presetID="6" presetClass="emph" presetSubtype="0" accel="50000" decel="50000" fill="hold" grpId="0" nodeType="withEffect">
                                  <p:stCondLst>
                                    <p:cond delay="0"/>
                                  </p:stCondLst>
                                  <p:childTnLst>
                                    <p:animScale>
                                      <p:cBhvr>
                                        <p:cTn id="41" dur="500" fill="hold"/>
                                        <p:tgtEl>
                                          <p:spTgt spid="2083"/>
                                        </p:tgtEl>
                                      </p:cBhvr>
                                      <p:by x="150000" y="150000"/>
                                    </p:animScale>
                                  </p:childTnLst>
                                  <p:subTnLst>
                                    <p:set>
                                      <p:cBhvr override="childStyle">
                                        <p:cTn dur="1" fill="hold" display="0" masterRel="sameClick" afterEffect="1">
                                          <p:stCondLst>
                                            <p:cond evt="end" delay="0">
                                              <p:tn val="40"/>
                                            </p:cond>
                                          </p:stCondLst>
                                        </p:cTn>
                                        <p:tgtEl>
                                          <p:spTgt spid="2083"/>
                                        </p:tgtEl>
                                        <p:attrNameLst>
                                          <p:attrName>style.visibility</p:attrName>
                                        </p:attrNameLst>
                                      </p:cBhvr>
                                      <p:to>
                                        <p:strVal val="hidden"/>
                                      </p:to>
                                    </p:set>
                                  </p:subTnLst>
                                </p:cTn>
                              </p:par>
                            </p:childTnLst>
                          </p:cTn>
                        </p:par>
                        <p:par>
                          <p:cTn id="42" fill="hold">
                            <p:stCondLst>
                              <p:cond delay="85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0"/>
                                        <p:tgtEl>
                                          <p:spTgt spid="27"/>
                                        </p:tgtEl>
                                      </p:cBhvr>
                                    </p:animEffect>
                                  </p:childTnLst>
                                </p:cTn>
                              </p:par>
                              <p:par>
                                <p:cTn id="46" presetID="0" presetClass="path" presetSubtype="0" accel="50000" decel="50000" fill="hold" nodeType="withEffect">
                                  <p:stCondLst>
                                    <p:cond delay="0"/>
                                  </p:stCondLst>
                                  <p:childTnLst>
                                    <p:animMotion origin="layout" path="M -2.77778E-6 -0.00023 C 0.03195 -0.05069 0.06407 -0.10069 0.10295 -0.12963 C 0.14219 -0.15879 0.1908 -0.15208 0.2342 -0.1743 C 0.27743 -0.19652 0.31059 -0.23541 0.3625 -0.26342 C 0.41407 -0.29213 0.49844 -0.31157 0.54532 -0.34398 C 0.59202 -0.37662 0.62101 -0.4324 0.64306 -0.4581 C 0.66545 -0.48356 0.67292 -0.4912 0.67917 -0.49745 " pathEditMode="relative" rAng="0" ptsTypes="aaaaaaA">
                                      <p:cBhvr>
                                        <p:cTn id="47" dur="3000" fill="hold"/>
                                        <p:tgtEl>
                                          <p:spTgt spid="27"/>
                                        </p:tgtEl>
                                        <p:attrNameLst>
                                          <p:attrName>ppt_x</p:attrName>
                                          <p:attrName>ppt_y</p:attrName>
                                        </p:attrNameLst>
                                      </p:cBhvr>
                                      <p:rCtr x="33958" y="-24861"/>
                                    </p:animMotion>
                                  </p:childTnLst>
                                </p:cTn>
                              </p:par>
                            </p:childTnLst>
                          </p:cTn>
                        </p:par>
                        <p:par>
                          <p:cTn id="48" fill="hold">
                            <p:stCondLst>
                              <p:cond delay="11500"/>
                            </p:stCondLst>
                            <p:childTnLst>
                              <p:par>
                                <p:cTn id="49" presetID="53" presetClass="entr" presetSubtype="16" fill="hold" nodeType="afterEffect">
                                  <p:stCondLst>
                                    <p:cond delay="0"/>
                                  </p:stCondLst>
                                  <p:childTnLst>
                                    <p:set>
                                      <p:cBhvr>
                                        <p:cTn id="50" dur="1" fill="hold">
                                          <p:stCondLst>
                                            <p:cond delay="0"/>
                                          </p:stCondLst>
                                        </p:cTn>
                                        <p:tgtEl>
                                          <p:spTgt spid="2051"/>
                                        </p:tgtEl>
                                        <p:attrNameLst>
                                          <p:attrName>style.visibility</p:attrName>
                                        </p:attrNameLst>
                                      </p:cBhvr>
                                      <p:to>
                                        <p:strVal val="visible"/>
                                      </p:to>
                                    </p:set>
                                    <p:anim calcmode="lin" valueType="num">
                                      <p:cBhvr>
                                        <p:cTn id="51" dur="500" fill="hold"/>
                                        <p:tgtEl>
                                          <p:spTgt spid="2051"/>
                                        </p:tgtEl>
                                        <p:attrNameLst>
                                          <p:attrName>ppt_w</p:attrName>
                                        </p:attrNameLst>
                                      </p:cBhvr>
                                      <p:tavLst>
                                        <p:tav tm="0">
                                          <p:val>
                                            <p:fltVal val="0"/>
                                          </p:val>
                                        </p:tav>
                                        <p:tav tm="100000">
                                          <p:val>
                                            <p:strVal val="#ppt_w"/>
                                          </p:val>
                                        </p:tav>
                                      </p:tavLst>
                                    </p:anim>
                                    <p:anim calcmode="lin" valueType="num">
                                      <p:cBhvr>
                                        <p:cTn id="52" dur="500" fill="hold"/>
                                        <p:tgtEl>
                                          <p:spTgt spid="2051"/>
                                        </p:tgtEl>
                                        <p:attrNameLst>
                                          <p:attrName>ppt_h</p:attrName>
                                        </p:attrNameLst>
                                      </p:cBhvr>
                                      <p:tavLst>
                                        <p:tav tm="0">
                                          <p:val>
                                            <p:fltVal val="0"/>
                                          </p:val>
                                        </p:tav>
                                        <p:tav tm="100000">
                                          <p:val>
                                            <p:strVal val="#ppt_h"/>
                                          </p:val>
                                        </p:tav>
                                      </p:tavLst>
                                    </p:anim>
                                    <p:animEffect transition="in" filter="fade">
                                      <p:cBhvr>
                                        <p:cTn id="5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2" grpId="0"/>
      <p:bldP spid="2082" grpId="1"/>
      <p:bldP spid="2083" grpId="0"/>
      <p:bldP spid="2083"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11760" y="836712"/>
            <a:ext cx="4608512" cy="360040"/>
          </a:xfrm>
        </p:spPr>
        <p:txBody>
          <a:bodyPr>
            <a:normAutofit fontScale="90000"/>
          </a:bodyPr>
          <a:lstStyle/>
          <a:p>
            <a:r>
              <a:rPr lang="zh-CN" altLang="en-US" sz="2400" dirty="0" smtClean="0"/>
              <a:t>四、</a:t>
            </a:r>
            <a:r>
              <a:rPr lang="zh-CN" altLang="zh-CN" sz="2400" dirty="0" smtClean="0"/>
              <a:t>实施</a:t>
            </a:r>
            <a:r>
              <a:rPr lang="zh-CN" altLang="zh-CN" sz="2400" dirty="0"/>
              <a:t>精细</a:t>
            </a:r>
            <a:r>
              <a:rPr lang="zh-CN" altLang="zh-CN" sz="2400" dirty="0" smtClean="0"/>
              <a:t>管理</a:t>
            </a:r>
            <a:r>
              <a:rPr lang="zh-CN" altLang="en-US" sz="2400" dirty="0" smtClean="0"/>
              <a:t>，</a:t>
            </a:r>
            <a:r>
              <a:rPr lang="zh-CN" altLang="zh-CN" sz="2400" dirty="0" smtClean="0"/>
              <a:t> </a:t>
            </a:r>
            <a:r>
              <a:rPr lang="zh-CN" altLang="zh-CN" sz="2400" dirty="0"/>
              <a:t>追求更高目标</a:t>
            </a:r>
            <a:endParaRPr lang="zh-CN" altLang="en-US" sz="2400" dirty="0"/>
          </a:p>
        </p:txBody>
      </p:sp>
      <p:pic>
        <p:nvPicPr>
          <p:cNvPr id="1026" name="Picture 2" descr="C:\Users\lh\Desktop\0f04be5btb950ea96a5cc&amp;690.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720080" y="1340769"/>
            <a:ext cx="7128792" cy="1015663"/>
          </a:xfrm>
          <a:prstGeom prst="rect">
            <a:avLst/>
          </a:prstGeom>
          <a:noFill/>
        </p:spPr>
        <p:txBody>
          <a:bodyPr wrap="square" rtlCol="0">
            <a:spAutoFit/>
          </a:bodyPr>
          <a:lstStyle/>
          <a:p>
            <a:pPr>
              <a:buClr>
                <a:schemeClr val="accent4">
                  <a:lumMod val="75000"/>
                </a:schemeClr>
              </a:buClr>
            </a:pP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en-US" sz="1400" b="1" dirty="0">
                <a:solidFill>
                  <a:schemeClr val="accent1">
                    <a:lumMod val="50000"/>
                  </a:schemeClr>
                </a:solidFill>
                <a:latin typeface="仿宋" panose="02010609060101010101" pitchFamily="49" charset="-122"/>
                <a:ea typeface="仿宋" panose="02010609060101010101" pitchFamily="49" charset="-122"/>
              </a:rPr>
              <a:t>　</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经历十年的校园建设</a:t>
            </a:r>
            <a:r>
              <a:rPr lang="zh-CN"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学校整体绿化基本达到设计要求，实现了园</a:t>
            </a:r>
            <a:r>
              <a:rPr lang="en-US"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苑</a:t>
            </a:r>
            <a:r>
              <a:rPr lang="en-US"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院的基本目标。</a:t>
            </a: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a:p>
            <a:pPr marL="342900" indent="-342900">
              <a:buClr>
                <a:schemeClr val="accent4">
                  <a:lumMod val="75000"/>
                </a:schemeClr>
              </a:buClr>
              <a:buFont typeface="Wingdings" panose="05000000000000000000" pitchFamily="2" charset="2"/>
              <a:buChar char="n"/>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22" name="图片 21" descr="20150908_062344.jpg"/>
          <p:cNvPicPr>
            <a:picLocks noChangeAspect="1"/>
          </p:cNvPicPr>
          <p:nvPr/>
        </p:nvPicPr>
        <p:blipFill>
          <a:blip r:embed="rId5" cstate="print"/>
          <a:stretch>
            <a:fillRect/>
          </a:stretch>
        </p:blipFill>
        <p:spPr>
          <a:xfrm>
            <a:off x="1763688" y="2708920"/>
            <a:ext cx="5616624" cy="3159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descr="010.jpg"/>
          <p:cNvPicPr>
            <a:picLocks noChangeAspect="1"/>
          </p:cNvPicPr>
          <p:nvPr/>
        </p:nvPicPr>
        <p:blipFill>
          <a:blip r:embed="rId6" cstate="print"/>
          <a:stretch>
            <a:fillRect/>
          </a:stretch>
        </p:blipFill>
        <p:spPr>
          <a:xfrm>
            <a:off x="1188640" y="2430461"/>
            <a:ext cx="6839744" cy="3847356"/>
          </a:xfrm>
          <a:prstGeom prst="rect">
            <a:avLst/>
          </a:prstGeom>
        </p:spPr>
      </p:pic>
    </p:spTree>
    <p:extLst>
      <p:ext uri="{BB962C8B-B14F-4D97-AF65-F5344CB8AC3E}">
        <p14:creationId xmlns="" xmlns:p14="http://schemas.microsoft.com/office/powerpoint/2010/main" val="41225465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p:cTn id="12" dur="500"/>
                                        <p:tgtEl>
                                          <p:spTgt spid="22"/>
                                        </p:tgtEl>
                                        <p:attrNameLst>
                                          <p:attrName>ppt_w</p:attrName>
                                        </p:attrNameLst>
                                      </p:cBhvr>
                                      <p:tavLst>
                                        <p:tav tm="0">
                                          <p:val>
                                            <p:strVal val="ppt_w"/>
                                          </p:val>
                                        </p:tav>
                                        <p:tav tm="100000">
                                          <p:val>
                                            <p:fltVal val="0"/>
                                          </p:val>
                                        </p:tav>
                                      </p:tavLst>
                                    </p:anim>
                                    <p:anim calcmode="lin" valueType="num">
                                      <p:cBhvr>
                                        <p:cTn id="13" dur="500"/>
                                        <p:tgtEl>
                                          <p:spTgt spid="22"/>
                                        </p:tgtEl>
                                        <p:attrNameLst>
                                          <p:attrName>ppt_h</p:attrName>
                                        </p:attrNameLst>
                                      </p:cBhvr>
                                      <p:tavLst>
                                        <p:tav tm="0">
                                          <p:val>
                                            <p:strVal val="ppt_h"/>
                                          </p:val>
                                        </p:tav>
                                        <p:tav tm="100000">
                                          <p:val>
                                            <p:fltVal val="0"/>
                                          </p:val>
                                        </p:tav>
                                      </p:tavLst>
                                    </p:anim>
                                    <p:set>
                                      <p:cBhvr>
                                        <p:cTn id="14" dur="1" fill="hold">
                                          <p:stCondLst>
                                            <p:cond delay="499"/>
                                          </p:stCondLst>
                                        </p:cTn>
                                        <p:tgtEl>
                                          <p:spTgt spid="22"/>
                                        </p:tgtEl>
                                        <p:attrNameLst>
                                          <p:attrName>style.visibility</p:attrName>
                                        </p:attrNameLst>
                                      </p:cBhvr>
                                      <p:to>
                                        <p:strVal val="hidden"/>
                                      </p:to>
                                    </p:set>
                                  </p:childTnLst>
                                </p:cTn>
                              </p:par>
                              <p:par>
                                <p:cTn id="15" presetID="2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liuhai\Desktop\学校大门_副本.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3003575"/>
            <a:ext cx="5932895" cy="3215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标题 1"/>
          <p:cNvSpPr>
            <a:spLocks noGrp="1"/>
          </p:cNvSpPr>
          <p:nvPr>
            <p:ph type="title"/>
          </p:nvPr>
        </p:nvSpPr>
        <p:spPr>
          <a:xfrm>
            <a:off x="2411760" y="836712"/>
            <a:ext cx="4608512" cy="360040"/>
          </a:xfrm>
        </p:spPr>
        <p:txBody>
          <a:bodyPr>
            <a:normAutofit fontScale="90000"/>
          </a:bodyPr>
          <a:lstStyle/>
          <a:p>
            <a:r>
              <a:rPr lang="zh-CN" altLang="en-US" sz="2400" dirty="0" smtClean="0"/>
              <a:t>四、</a:t>
            </a:r>
            <a:r>
              <a:rPr lang="zh-CN" altLang="zh-CN" sz="2400" dirty="0" smtClean="0"/>
              <a:t>实施</a:t>
            </a:r>
            <a:r>
              <a:rPr lang="zh-CN" altLang="zh-CN" sz="2400" dirty="0"/>
              <a:t>精细</a:t>
            </a:r>
            <a:r>
              <a:rPr lang="zh-CN" altLang="zh-CN" sz="2400" dirty="0" smtClean="0"/>
              <a:t>管理</a:t>
            </a:r>
            <a:r>
              <a:rPr lang="zh-CN" altLang="en-US" sz="2400" dirty="0" smtClean="0"/>
              <a:t>，</a:t>
            </a:r>
            <a:r>
              <a:rPr lang="zh-CN" altLang="zh-CN" sz="2400" dirty="0" smtClean="0"/>
              <a:t> </a:t>
            </a:r>
            <a:r>
              <a:rPr lang="zh-CN" altLang="zh-CN" sz="2400" dirty="0"/>
              <a:t>追求更高目标</a:t>
            </a:r>
            <a:endParaRPr lang="zh-CN" altLang="en-US" sz="2400" dirty="0"/>
          </a:p>
        </p:txBody>
      </p:sp>
      <p:pic>
        <p:nvPicPr>
          <p:cNvPr id="1026" name="Picture 2" descr="C:\Users\lh\Desktop\0f04be5btb950ea96a5cc&amp;690.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5"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720080" y="1340768"/>
            <a:ext cx="7128792" cy="2092881"/>
          </a:xfrm>
          <a:prstGeom prst="rect">
            <a:avLst/>
          </a:prstGeom>
          <a:noFill/>
        </p:spPr>
        <p:txBody>
          <a:bodyPr wrap="square" rtlCol="0">
            <a:spAutoFit/>
          </a:bodyPr>
          <a:lstStyle/>
          <a:p>
            <a:pPr>
              <a:buClr>
                <a:schemeClr val="accent4">
                  <a:lumMod val="75000"/>
                </a:schemeClr>
              </a:buClr>
            </a:pP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en-US" sz="1400" b="1" dirty="0">
                <a:solidFill>
                  <a:schemeClr val="accent1">
                    <a:lumMod val="50000"/>
                  </a:schemeClr>
                </a:solidFill>
                <a:latin typeface="仿宋" panose="02010609060101010101" pitchFamily="49" charset="-122"/>
                <a:ea typeface="仿宋" panose="02010609060101010101" pitchFamily="49" charset="-122"/>
              </a:rPr>
              <a:t>　</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经历十年的校园建设</a:t>
            </a:r>
            <a:r>
              <a:rPr lang="zh-CN"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学校整体绿化基本达到设计要求，实现了园</a:t>
            </a:r>
            <a:r>
              <a:rPr lang="en-US"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苑</a:t>
            </a:r>
            <a:r>
              <a:rPr lang="en-US"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院的基本目标。但限于学校经费的不足，尚有部分规划建筑未完成的区域不能高标准绿化建设。下一阶段将从提高精品区域范围，补充盆景绿化，完善学生休闲设施，增加四季花卉的品种，进一步营造环境育人氛围。</a:t>
            </a:r>
            <a:r>
              <a:rPr lang="zh-CN" altLang="zh-CN" sz="1400" b="1" dirty="0" smtClean="0">
                <a:solidFill>
                  <a:schemeClr val="accent1">
                    <a:lumMod val="50000"/>
                  </a:schemeClr>
                </a:solidFill>
                <a:latin typeface="仿宋" panose="02010609060101010101" pitchFamily="49" charset="-122"/>
                <a:ea typeface="仿宋" panose="02010609060101010101" pitchFamily="49" charset="-122"/>
              </a:rPr>
              <a:t>让</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全体师生</a:t>
            </a:r>
            <a:r>
              <a:rPr lang="zh-CN" altLang="zh-CN" sz="1400" b="1" dirty="0" smtClean="0">
                <a:solidFill>
                  <a:schemeClr val="accent1">
                    <a:lumMod val="50000"/>
                  </a:schemeClr>
                </a:solidFill>
                <a:latin typeface="仿宋" panose="02010609060101010101" pitchFamily="49" charset="-122"/>
                <a:ea typeface="仿宋" panose="02010609060101010101" pitchFamily="49" charset="-122"/>
              </a:rPr>
              <a:t>有更多的兴趣关注绿色，爱护绿色，传播绿色，期望把学校变成一座植物园，让学生热爱自然，珍惜生命；让学生改造自然，珍惜环境；让学生效仿树木，塑造品格，有杜鹃的热烈、松柏的坚强、竹子的虚怀若谷、梅花的高洁、银杏的踏实。</a:t>
            </a: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a:p>
            <a:pPr marL="342900" indent="-342900">
              <a:buClr>
                <a:schemeClr val="accent4">
                  <a:lumMod val="75000"/>
                </a:schemeClr>
              </a:buClr>
              <a:buFont typeface="Wingdings" panose="05000000000000000000" pitchFamily="2" charset="2"/>
              <a:buChar char="n"/>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1031" name="Picture 7" descr="C:\Users\liuhai\Desktop\14_副本.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761062" y="2966338"/>
            <a:ext cx="5218065" cy="3481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2" name="Picture 8" descr="C:\Users\liuhai\Desktop\765476543.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772041" y="2966338"/>
            <a:ext cx="5176224" cy="3453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3" name="Picture 9" descr="C:\Users\liuhai\Desktop\7654762434.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627784" y="2924944"/>
            <a:ext cx="5120413" cy="3416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0" name="Picture 6" descr="C:\Users\liuhai\Desktop\4_副本.jpg"/>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1839760" y="3044316"/>
            <a:ext cx="4572000" cy="3049524"/>
          </a:xfrm>
          <a:prstGeom prst="rect">
            <a:avLst/>
          </a:prstGeom>
          <a:noFill/>
          <a:ln>
            <a:noFill/>
          </a:ln>
          <a:extLst/>
        </p:spPr>
      </p:pic>
      <p:pic>
        <p:nvPicPr>
          <p:cNvPr id="2050" name="Picture 2" descr="C:\Users\Administrator\总务处\012.jpg"/>
          <p:cNvPicPr>
            <a:picLocks noChangeAspect="1" noChangeArrowheads="1"/>
          </p:cNvPicPr>
          <p:nvPr/>
        </p:nvPicPr>
        <p:blipFill>
          <a:blip r:embed="rId10" cstate="print"/>
          <a:srcRect/>
          <a:stretch>
            <a:fillRect/>
          </a:stretch>
        </p:blipFill>
        <p:spPr bwMode="auto">
          <a:xfrm>
            <a:off x="2771800" y="2996952"/>
            <a:ext cx="3312368" cy="3312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descr="C:\Users\Administrator\总务处\072.jpg"/>
          <p:cNvPicPr>
            <a:picLocks noChangeAspect="1" noChangeArrowheads="1"/>
          </p:cNvPicPr>
          <p:nvPr/>
        </p:nvPicPr>
        <p:blipFill>
          <a:blip r:embed="rId11" cstate="print"/>
          <a:srcRect/>
          <a:stretch>
            <a:fillRect/>
          </a:stretch>
        </p:blipFill>
        <p:spPr bwMode="auto">
          <a:xfrm>
            <a:off x="2123728" y="3068960"/>
            <a:ext cx="4787290"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C:\Users\Administrator\总务处\019.jpg"/>
          <p:cNvPicPr>
            <a:picLocks noChangeAspect="1" noChangeArrowheads="1"/>
          </p:cNvPicPr>
          <p:nvPr/>
        </p:nvPicPr>
        <p:blipFill>
          <a:blip r:embed="rId12" cstate="print"/>
          <a:srcRect/>
          <a:stretch>
            <a:fillRect/>
          </a:stretch>
        </p:blipFill>
        <p:spPr bwMode="auto">
          <a:xfrm>
            <a:off x="1691680" y="3068960"/>
            <a:ext cx="5184576" cy="291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3" name="组合 22"/>
          <p:cNvGrpSpPr/>
          <p:nvPr/>
        </p:nvGrpSpPr>
        <p:grpSpPr>
          <a:xfrm>
            <a:off x="2195736" y="2852936"/>
            <a:ext cx="4356992" cy="3140968"/>
            <a:chOff x="6693721" y="2918445"/>
            <a:chExt cx="4304739" cy="3023463"/>
          </a:xfrm>
        </p:grpSpPr>
        <p:grpSp>
          <p:nvGrpSpPr>
            <p:cNvPr id="24" name="组合 23"/>
            <p:cNvGrpSpPr/>
            <p:nvPr/>
          </p:nvGrpSpPr>
          <p:grpSpPr>
            <a:xfrm>
              <a:off x="7289540" y="2918445"/>
              <a:ext cx="3708920" cy="3023463"/>
              <a:chOff x="6467339" y="1714028"/>
              <a:chExt cx="3708920" cy="3023463"/>
            </a:xfrm>
          </p:grpSpPr>
          <p:sp>
            <p:nvSpPr>
              <p:cNvPr id="28" name="椭圆 27"/>
              <p:cNvSpPr/>
              <p:nvPr/>
            </p:nvSpPr>
            <p:spPr>
              <a:xfrm>
                <a:off x="6467339" y="1714028"/>
                <a:ext cx="3708920" cy="302346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29" name="矩形 28"/>
              <p:cNvSpPr/>
              <p:nvPr/>
            </p:nvSpPr>
            <p:spPr>
              <a:xfrm>
                <a:off x="6927489" y="2131555"/>
                <a:ext cx="2980889" cy="2246769"/>
              </a:xfrm>
              <a:prstGeom prst="rect">
                <a:avLst/>
              </a:prstGeom>
            </p:spPr>
            <p:txBody>
              <a:bodyPr wrap="square">
                <a:spAutoFit/>
              </a:bodyPr>
              <a:lstStyle/>
              <a:p>
                <a:r>
                  <a:rPr lang="zh-CN" altLang="zh-CN" sz="2800" dirty="0" smtClean="0">
                    <a:solidFill>
                      <a:srgbClr val="C00000"/>
                    </a:solidFill>
                    <a:latin typeface="+mj-ea"/>
                    <a:ea typeface="+mj-ea"/>
                  </a:rPr>
                  <a:t>杜鹃的热烈</a:t>
                </a:r>
                <a:r>
                  <a:rPr lang="zh-CN" altLang="en-US" sz="2800" dirty="0" smtClean="0">
                    <a:solidFill>
                      <a:srgbClr val="C00000"/>
                    </a:solidFill>
                    <a:latin typeface="+mj-ea"/>
                    <a:ea typeface="+mj-ea"/>
                  </a:rPr>
                  <a:t>奔放</a:t>
                </a:r>
                <a:endParaRPr lang="en-US" altLang="zh-CN" sz="2800" dirty="0" smtClean="0">
                  <a:solidFill>
                    <a:srgbClr val="C00000"/>
                  </a:solidFill>
                  <a:latin typeface="+mj-ea"/>
                  <a:ea typeface="+mj-ea"/>
                </a:endParaRPr>
              </a:p>
              <a:p>
                <a:r>
                  <a:rPr lang="zh-CN" altLang="zh-CN" sz="2800" dirty="0" smtClean="0">
                    <a:solidFill>
                      <a:srgbClr val="C00000"/>
                    </a:solidFill>
                    <a:latin typeface="+mj-ea"/>
                    <a:ea typeface="+mj-ea"/>
                  </a:rPr>
                  <a:t>松柏的坚强</a:t>
                </a:r>
                <a:r>
                  <a:rPr lang="zh-CN" altLang="en-US" sz="2800" dirty="0" smtClean="0">
                    <a:solidFill>
                      <a:srgbClr val="C00000"/>
                    </a:solidFill>
                    <a:latin typeface="+mj-ea"/>
                    <a:ea typeface="+mj-ea"/>
                  </a:rPr>
                  <a:t>不屈</a:t>
                </a:r>
                <a:endParaRPr lang="en-US" altLang="zh-CN" sz="2800" dirty="0" smtClean="0">
                  <a:solidFill>
                    <a:srgbClr val="C00000"/>
                  </a:solidFill>
                  <a:latin typeface="+mj-ea"/>
                  <a:ea typeface="+mj-ea"/>
                </a:endParaRPr>
              </a:p>
              <a:p>
                <a:r>
                  <a:rPr lang="zh-CN" altLang="zh-CN" sz="2800" dirty="0" smtClean="0">
                    <a:solidFill>
                      <a:srgbClr val="C00000"/>
                    </a:solidFill>
                    <a:latin typeface="+mj-ea"/>
                    <a:ea typeface="+mj-ea"/>
                  </a:rPr>
                  <a:t>竹子的虚怀若谷</a:t>
                </a:r>
                <a:endParaRPr lang="en-US" altLang="zh-CN" sz="2800" dirty="0" smtClean="0">
                  <a:solidFill>
                    <a:srgbClr val="C00000"/>
                  </a:solidFill>
                  <a:latin typeface="+mj-ea"/>
                  <a:ea typeface="+mj-ea"/>
                </a:endParaRPr>
              </a:p>
              <a:p>
                <a:r>
                  <a:rPr lang="zh-CN" altLang="zh-CN" sz="2800" dirty="0" smtClean="0">
                    <a:solidFill>
                      <a:srgbClr val="C00000"/>
                    </a:solidFill>
                    <a:latin typeface="+mj-ea"/>
                    <a:ea typeface="+mj-ea"/>
                  </a:rPr>
                  <a:t>梅花的</a:t>
                </a:r>
                <a:r>
                  <a:rPr lang="zh-CN" altLang="en-US" sz="2800" dirty="0" smtClean="0">
                    <a:solidFill>
                      <a:srgbClr val="C00000"/>
                    </a:solidFill>
                    <a:latin typeface="+mj-ea"/>
                    <a:ea typeface="+mj-ea"/>
                  </a:rPr>
                  <a:t>忠贞高雅</a:t>
                </a:r>
                <a:endParaRPr lang="en-US" altLang="zh-CN" sz="2800" dirty="0" smtClean="0">
                  <a:solidFill>
                    <a:srgbClr val="C00000"/>
                  </a:solidFill>
                  <a:latin typeface="+mj-ea"/>
                  <a:ea typeface="+mj-ea"/>
                </a:endParaRPr>
              </a:p>
              <a:p>
                <a:r>
                  <a:rPr lang="zh-CN" altLang="zh-CN" sz="2800" dirty="0" smtClean="0">
                    <a:solidFill>
                      <a:srgbClr val="C00000"/>
                    </a:solidFill>
                    <a:latin typeface="+mj-ea"/>
                    <a:ea typeface="+mj-ea"/>
                  </a:rPr>
                  <a:t>银杏的</a:t>
                </a:r>
                <a:r>
                  <a:rPr lang="zh-CN" altLang="en-US" sz="2800" dirty="0" smtClean="0">
                    <a:solidFill>
                      <a:srgbClr val="C00000"/>
                    </a:solidFill>
                    <a:latin typeface="+mj-ea"/>
                    <a:ea typeface="+mj-ea"/>
                  </a:rPr>
                  <a:t>坚韧沉着</a:t>
                </a:r>
                <a:endParaRPr lang="zh-CN" altLang="en-US" sz="2800" dirty="0">
                  <a:solidFill>
                    <a:srgbClr val="C00000"/>
                  </a:solidFill>
                  <a:latin typeface="+mj-ea"/>
                  <a:ea typeface="+mj-ea"/>
                </a:endParaRPr>
              </a:p>
            </p:txBody>
          </p:sp>
        </p:grpSp>
        <p:grpSp>
          <p:nvGrpSpPr>
            <p:cNvPr id="25" name="组合 24"/>
            <p:cNvGrpSpPr/>
            <p:nvPr/>
          </p:nvGrpSpPr>
          <p:grpSpPr>
            <a:xfrm>
              <a:off x="6693721" y="3118304"/>
              <a:ext cx="516432" cy="2682104"/>
              <a:chOff x="1158145" y="1186573"/>
              <a:chExt cx="516432" cy="2682104"/>
            </a:xfrm>
          </p:grpSpPr>
          <p:sp>
            <p:nvSpPr>
              <p:cNvPr id="26" name="椭圆 25"/>
              <p:cNvSpPr/>
              <p:nvPr/>
            </p:nvSpPr>
            <p:spPr>
              <a:xfrm>
                <a:off x="1158145" y="1186573"/>
                <a:ext cx="516432" cy="268210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7" name="TextBox 26"/>
              <p:cNvSpPr txBox="1"/>
              <p:nvPr/>
            </p:nvSpPr>
            <p:spPr>
              <a:xfrm>
                <a:off x="1220813" y="1420519"/>
                <a:ext cx="281690" cy="2308324"/>
              </a:xfrm>
              <a:prstGeom prst="rect">
                <a:avLst/>
              </a:prstGeom>
              <a:noFill/>
            </p:spPr>
            <p:txBody>
              <a:bodyPr wrap="square" rtlCol="0">
                <a:spAutoFit/>
              </a:bodyPr>
              <a:lstStyle/>
              <a:p>
                <a:r>
                  <a:rPr lang="zh-CN" altLang="en-US" sz="1600" dirty="0">
                    <a:solidFill>
                      <a:srgbClr val="C00000"/>
                    </a:solidFill>
                    <a:latin typeface="+mj-ea"/>
                    <a:ea typeface="+mj-ea"/>
                  </a:rPr>
                  <a:t>培养学生具有的品质</a:t>
                </a:r>
              </a:p>
            </p:txBody>
          </p:sp>
        </p:grpSp>
      </p:grpSp>
    </p:spTree>
    <p:extLst>
      <p:ext uri="{BB962C8B-B14F-4D97-AF65-F5344CB8AC3E}">
        <p14:creationId xmlns="" xmlns:p14="http://schemas.microsoft.com/office/powerpoint/2010/main" val="41225465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9"/>
                                        </p:tgtEl>
                                        <p:attrNameLst>
                                          <p:attrName>ppt_w</p:attrName>
                                        </p:attrNameLst>
                                      </p:cBhvr>
                                      <p:tavLst>
                                        <p:tav tm="0">
                                          <p:val>
                                            <p:strVal val="ppt_w"/>
                                          </p:val>
                                        </p:tav>
                                        <p:tav tm="100000">
                                          <p:val>
                                            <p:fltVal val="0"/>
                                          </p:val>
                                        </p:tav>
                                      </p:tavLst>
                                    </p:anim>
                                    <p:anim calcmode="lin" valueType="num">
                                      <p:cBhvr>
                                        <p:cTn id="7" dur="500"/>
                                        <p:tgtEl>
                                          <p:spTgt spid="1029"/>
                                        </p:tgtEl>
                                        <p:attrNameLst>
                                          <p:attrName>ppt_h</p:attrName>
                                        </p:attrNameLst>
                                      </p:cBhvr>
                                      <p:tavLst>
                                        <p:tav tm="0">
                                          <p:val>
                                            <p:strVal val="ppt_h"/>
                                          </p:val>
                                        </p:tav>
                                        <p:tav tm="100000">
                                          <p:val>
                                            <p:fltVal val="0"/>
                                          </p:val>
                                        </p:tav>
                                      </p:tavLst>
                                    </p:anim>
                                    <p:animEffect transition="out" filter="fade">
                                      <p:cBhvr>
                                        <p:cTn id="8" dur="500"/>
                                        <p:tgtEl>
                                          <p:spTgt spid="1029"/>
                                        </p:tgtEl>
                                      </p:cBhvr>
                                    </p:animEffect>
                                    <p:set>
                                      <p:cBhvr>
                                        <p:cTn id="9" dur="1" fill="hold">
                                          <p:stCondLst>
                                            <p:cond delay="499"/>
                                          </p:stCondLst>
                                        </p:cTn>
                                        <p:tgtEl>
                                          <p:spTgt spid="1029"/>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p:cTn id="12" dur="500" fill="hold"/>
                                        <p:tgtEl>
                                          <p:spTgt spid="1031"/>
                                        </p:tgtEl>
                                        <p:attrNameLst>
                                          <p:attrName>ppt_w</p:attrName>
                                        </p:attrNameLst>
                                      </p:cBhvr>
                                      <p:tavLst>
                                        <p:tav tm="0">
                                          <p:val>
                                            <p:fltVal val="0"/>
                                          </p:val>
                                        </p:tav>
                                        <p:tav tm="100000">
                                          <p:val>
                                            <p:strVal val="#ppt_w"/>
                                          </p:val>
                                        </p:tav>
                                      </p:tavLst>
                                    </p:anim>
                                    <p:anim calcmode="lin" valueType="num">
                                      <p:cBhvr>
                                        <p:cTn id="13" dur="500" fill="hold"/>
                                        <p:tgtEl>
                                          <p:spTgt spid="1031"/>
                                        </p:tgtEl>
                                        <p:attrNameLst>
                                          <p:attrName>ppt_h</p:attrName>
                                        </p:attrNameLst>
                                      </p:cBhvr>
                                      <p:tavLst>
                                        <p:tav tm="0">
                                          <p:val>
                                            <p:fltVal val="0"/>
                                          </p:val>
                                        </p:tav>
                                        <p:tav tm="100000">
                                          <p:val>
                                            <p:strVal val="#ppt_h"/>
                                          </p:val>
                                        </p:tav>
                                      </p:tavLst>
                                    </p:anim>
                                    <p:animEffect transition="in" filter="fade">
                                      <p:cBhvr>
                                        <p:cTn id="14" dur="500"/>
                                        <p:tgtEl>
                                          <p:spTgt spid="10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031"/>
                                        </p:tgtEl>
                                        <p:attrNameLst>
                                          <p:attrName>ppt_w</p:attrName>
                                        </p:attrNameLst>
                                      </p:cBhvr>
                                      <p:tavLst>
                                        <p:tav tm="0">
                                          <p:val>
                                            <p:strVal val="ppt_w"/>
                                          </p:val>
                                        </p:tav>
                                        <p:tav tm="100000">
                                          <p:val>
                                            <p:fltVal val="0"/>
                                          </p:val>
                                        </p:tav>
                                      </p:tavLst>
                                    </p:anim>
                                    <p:anim calcmode="lin" valueType="num">
                                      <p:cBhvr>
                                        <p:cTn id="19" dur="500"/>
                                        <p:tgtEl>
                                          <p:spTgt spid="1031"/>
                                        </p:tgtEl>
                                        <p:attrNameLst>
                                          <p:attrName>ppt_h</p:attrName>
                                        </p:attrNameLst>
                                      </p:cBhvr>
                                      <p:tavLst>
                                        <p:tav tm="0">
                                          <p:val>
                                            <p:strVal val="ppt_h"/>
                                          </p:val>
                                        </p:tav>
                                        <p:tav tm="100000">
                                          <p:val>
                                            <p:fltVal val="0"/>
                                          </p:val>
                                        </p:tav>
                                      </p:tavLst>
                                    </p:anim>
                                    <p:animEffect transition="out" filter="fade">
                                      <p:cBhvr>
                                        <p:cTn id="20" dur="500"/>
                                        <p:tgtEl>
                                          <p:spTgt spid="1031"/>
                                        </p:tgtEl>
                                      </p:cBhvr>
                                    </p:animEffect>
                                    <p:set>
                                      <p:cBhvr>
                                        <p:cTn id="21" dur="1" fill="hold">
                                          <p:stCondLst>
                                            <p:cond delay="499"/>
                                          </p:stCondLst>
                                        </p:cTn>
                                        <p:tgtEl>
                                          <p:spTgt spid="1031"/>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p:cTn id="24" dur="500" fill="hold"/>
                                        <p:tgtEl>
                                          <p:spTgt spid="1032"/>
                                        </p:tgtEl>
                                        <p:attrNameLst>
                                          <p:attrName>ppt_w</p:attrName>
                                        </p:attrNameLst>
                                      </p:cBhvr>
                                      <p:tavLst>
                                        <p:tav tm="0">
                                          <p:val>
                                            <p:fltVal val="0"/>
                                          </p:val>
                                        </p:tav>
                                        <p:tav tm="100000">
                                          <p:val>
                                            <p:strVal val="#ppt_w"/>
                                          </p:val>
                                        </p:tav>
                                      </p:tavLst>
                                    </p:anim>
                                    <p:anim calcmode="lin" valueType="num">
                                      <p:cBhvr>
                                        <p:cTn id="25" dur="500" fill="hold"/>
                                        <p:tgtEl>
                                          <p:spTgt spid="1032"/>
                                        </p:tgtEl>
                                        <p:attrNameLst>
                                          <p:attrName>ppt_h</p:attrName>
                                        </p:attrNameLst>
                                      </p:cBhvr>
                                      <p:tavLst>
                                        <p:tav tm="0">
                                          <p:val>
                                            <p:fltVal val="0"/>
                                          </p:val>
                                        </p:tav>
                                        <p:tav tm="100000">
                                          <p:val>
                                            <p:strVal val="#ppt_h"/>
                                          </p:val>
                                        </p:tav>
                                      </p:tavLst>
                                    </p:anim>
                                    <p:animEffect transition="in" filter="fade">
                                      <p:cBhvr>
                                        <p:cTn id="26" dur="500"/>
                                        <p:tgtEl>
                                          <p:spTgt spid="103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032"/>
                                        </p:tgtEl>
                                        <p:attrNameLst>
                                          <p:attrName>ppt_w</p:attrName>
                                        </p:attrNameLst>
                                      </p:cBhvr>
                                      <p:tavLst>
                                        <p:tav tm="0">
                                          <p:val>
                                            <p:strVal val="ppt_w"/>
                                          </p:val>
                                        </p:tav>
                                        <p:tav tm="100000">
                                          <p:val>
                                            <p:fltVal val="0"/>
                                          </p:val>
                                        </p:tav>
                                      </p:tavLst>
                                    </p:anim>
                                    <p:anim calcmode="lin" valueType="num">
                                      <p:cBhvr>
                                        <p:cTn id="31" dur="500"/>
                                        <p:tgtEl>
                                          <p:spTgt spid="1032"/>
                                        </p:tgtEl>
                                        <p:attrNameLst>
                                          <p:attrName>ppt_h</p:attrName>
                                        </p:attrNameLst>
                                      </p:cBhvr>
                                      <p:tavLst>
                                        <p:tav tm="0">
                                          <p:val>
                                            <p:strVal val="ppt_h"/>
                                          </p:val>
                                        </p:tav>
                                        <p:tav tm="100000">
                                          <p:val>
                                            <p:fltVal val="0"/>
                                          </p:val>
                                        </p:tav>
                                      </p:tavLst>
                                    </p:anim>
                                    <p:animEffect transition="out" filter="fade">
                                      <p:cBhvr>
                                        <p:cTn id="32" dur="500"/>
                                        <p:tgtEl>
                                          <p:spTgt spid="1032"/>
                                        </p:tgtEl>
                                      </p:cBhvr>
                                    </p:animEffect>
                                    <p:set>
                                      <p:cBhvr>
                                        <p:cTn id="33" dur="1" fill="hold">
                                          <p:stCondLst>
                                            <p:cond delay="499"/>
                                          </p:stCondLst>
                                        </p:cTn>
                                        <p:tgtEl>
                                          <p:spTgt spid="1032"/>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033"/>
                                        </p:tgtEl>
                                        <p:attrNameLst>
                                          <p:attrName>style.visibility</p:attrName>
                                        </p:attrNameLst>
                                      </p:cBhvr>
                                      <p:to>
                                        <p:strVal val="visible"/>
                                      </p:to>
                                    </p:set>
                                    <p:anim calcmode="lin" valueType="num">
                                      <p:cBhvr>
                                        <p:cTn id="36" dur="500" fill="hold"/>
                                        <p:tgtEl>
                                          <p:spTgt spid="1033"/>
                                        </p:tgtEl>
                                        <p:attrNameLst>
                                          <p:attrName>ppt_w</p:attrName>
                                        </p:attrNameLst>
                                      </p:cBhvr>
                                      <p:tavLst>
                                        <p:tav tm="0">
                                          <p:val>
                                            <p:fltVal val="0"/>
                                          </p:val>
                                        </p:tav>
                                        <p:tav tm="100000">
                                          <p:val>
                                            <p:strVal val="#ppt_w"/>
                                          </p:val>
                                        </p:tav>
                                      </p:tavLst>
                                    </p:anim>
                                    <p:anim calcmode="lin" valueType="num">
                                      <p:cBhvr>
                                        <p:cTn id="37" dur="500" fill="hold"/>
                                        <p:tgtEl>
                                          <p:spTgt spid="1033"/>
                                        </p:tgtEl>
                                        <p:attrNameLst>
                                          <p:attrName>ppt_h</p:attrName>
                                        </p:attrNameLst>
                                      </p:cBhvr>
                                      <p:tavLst>
                                        <p:tav tm="0">
                                          <p:val>
                                            <p:fltVal val="0"/>
                                          </p:val>
                                        </p:tav>
                                        <p:tav tm="100000">
                                          <p:val>
                                            <p:strVal val="#ppt_h"/>
                                          </p:val>
                                        </p:tav>
                                      </p:tavLst>
                                    </p:anim>
                                    <p:animEffect transition="in" filter="fade">
                                      <p:cBhvr>
                                        <p:cTn id="38" dur="500"/>
                                        <p:tgtEl>
                                          <p:spTgt spid="103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033"/>
                                        </p:tgtEl>
                                        <p:attrNameLst>
                                          <p:attrName>ppt_w</p:attrName>
                                        </p:attrNameLst>
                                      </p:cBhvr>
                                      <p:tavLst>
                                        <p:tav tm="0">
                                          <p:val>
                                            <p:strVal val="ppt_w"/>
                                          </p:val>
                                        </p:tav>
                                        <p:tav tm="100000">
                                          <p:val>
                                            <p:fltVal val="0"/>
                                          </p:val>
                                        </p:tav>
                                      </p:tavLst>
                                    </p:anim>
                                    <p:anim calcmode="lin" valueType="num">
                                      <p:cBhvr>
                                        <p:cTn id="43" dur="500"/>
                                        <p:tgtEl>
                                          <p:spTgt spid="1033"/>
                                        </p:tgtEl>
                                        <p:attrNameLst>
                                          <p:attrName>ppt_h</p:attrName>
                                        </p:attrNameLst>
                                      </p:cBhvr>
                                      <p:tavLst>
                                        <p:tav tm="0">
                                          <p:val>
                                            <p:strVal val="ppt_h"/>
                                          </p:val>
                                        </p:tav>
                                        <p:tav tm="100000">
                                          <p:val>
                                            <p:fltVal val="0"/>
                                          </p:val>
                                        </p:tav>
                                      </p:tavLst>
                                    </p:anim>
                                    <p:animEffect transition="out" filter="fade">
                                      <p:cBhvr>
                                        <p:cTn id="44" dur="500"/>
                                        <p:tgtEl>
                                          <p:spTgt spid="1033"/>
                                        </p:tgtEl>
                                      </p:cBhvr>
                                    </p:animEffect>
                                    <p:set>
                                      <p:cBhvr>
                                        <p:cTn id="45" dur="1" fill="hold">
                                          <p:stCondLst>
                                            <p:cond delay="499"/>
                                          </p:stCondLst>
                                        </p:cTn>
                                        <p:tgtEl>
                                          <p:spTgt spid="1033"/>
                                        </p:tgtEl>
                                        <p:attrNameLst>
                                          <p:attrName>style.visibility</p:attrName>
                                        </p:attrNameLst>
                                      </p:cBhvr>
                                      <p:to>
                                        <p:strVal val="hidden"/>
                                      </p:to>
                                    </p:set>
                                  </p:childTnLst>
                                </p:cTn>
                              </p:par>
                              <p:par>
                                <p:cTn id="46" presetID="53" presetClass="entr" presetSubtype="16" fill="hold" nodeType="withEffect">
                                  <p:stCondLst>
                                    <p:cond delay="0"/>
                                  </p:stCondLst>
                                  <p:childTnLst>
                                    <p:set>
                                      <p:cBhvr>
                                        <p:cTn id="47" dur="1" fill="hold">
                                          <p:stCondLst>
                                            <p:cond delay="0"/>
                                          </p:stCondLst>
                                        </p:cTn>
                                        <p:tgtEl>
                                          <p:spTgt spid="1030"/>
                                        </p:tgtEl>
                                        <p:attrNameLst>
                                          <p:attrName>style.visibility</p:attrName>
                                        </p:attrNameLst>
                                      </p:cBhvr>
                                      <p:to>
                                        <p:strVal val="visible"/>
                                      </p:to>
                                    </p:set>
                                    <p:anim calcmode="lin" valueType="num">
                                      <p:cBhvr>
                                        <p:cTn id="48" dur="500" fill="hold"/>
                                        <p:tgtEl>
                                          <p:spTgt spid="1030"/>
                                        </p:tgtEl>
                                        <p:attrNameLst>
                                          <p:attrName>ppt_w</p:attrName>
                                        </p:attrNameLst>
                                      </p:cBhvr>
                                      <p:tavLst>
                                        <p:tav tm="0">
                                          <p:val>
                                            <p:fltVal val="0"/>
                                          </p:val>
                                        </p:tav>
                                        <p:tav tm="100000">
                                          <p:val>
                                            <p:strVal val="#ppt_w"/>
                                          </p:val>
                                        </p:tav>
                                      </p:tavLst>
                                    </p:anim>
                                    <p:anim calcmode="lin" valueType="num">
                                      <p:cBhvr>
                                        <p:cTn id="49" dur="500" fill="hold"/>
                                        <p:tgtEl>
                                          <p:spTgt spid="1030"/>
                                        </p:tgtEl>
                                        <p:attrNameLst>
                                          <p:attrName>ppt_h</p:attrName>
                                        </p:attrNameLst>
                                      </p:cBhvr>
                                      <p:tavLst>
                                        <p:tav tm="0">
                                          <p:val>
                                            <p:fltVal val="0"/>
                                          </p:val>
                                        </p:tav>
                                        <p:tav tm="100000">
                                          <p:val>
                                            <p:strVal val="#ppt_h"/>
                                          </p:val>
                                        </p:tav>
                                      </p:tavLst>
                                    </p:anim>
                                    <p:animEffect transition="in" filter="fade">
                                      <p:cBhvr>
                                        <p:cTn id="50" dur="500"/>
                                        <p:tgtEl>
                                          <p:spTgt spid="103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1030"/>
                                        </p:tgtEl>
                                        <p:attrNameLst>
                                          <p:attrName>ppt_w</p:attrName>
                                        </p:attrNameLst>
                                      </p:cBhvr>
                                      <p:tavLst>
                                        <p:tav tm="0">
                                          <p:val>
                                            <p:strVal val="ppt_w"/>
                                          </p:val>
                                        </p:tav>
                                        <p:tav tm="100000">
                                          <p:val>
                                            <p:fltVal val="0"/>
                                          </p:val>
                                        </p:tav>
                                      </p:tavLst>
                                    </p:anim>
                                    <p:anim calcmode="lin" valueType="num">
                                      <p:cBhvr>
                                        <p:cTn id="55" dur="500"/>
                                        <p:tgtEl>
                                          <p:spTgt spid="1030"/>
                                        </p:tgtEl>
                                        <p:attrNameLst>
                                          <p:attrName>ppt_h</p:attrName>
                                        </p:attrNameLst>
                                      </p:cBhvr>
                                      <p:tavLst>
                                        <p:tav tm="0">
                                          <p:val>
                                            <p:strVal val="ppt_h"/>
                                          </p:val>
                                        </p:tav>
                                        <p:tav tm="100000">
                                          <p:val>
                                            <p:fltVal val="0"/>
                                          </p:val>
                                        </p:tav>
                                      </p:tavLst>
                                    </p:anim>
                                    <p:animEffect transition="out" filter="fade">
                                      <p:cBhvr>
                                        <p:cTn id="56" dur="500"/>
                                        <p:tgtEl>
                                          <p:spTgt spid="1030"/>
                                        </p:tgtEl>
                                      </p:cBhvr>
                                    </p:animEffect>
                                    <p:set>
                                      <p:cBhvr>
                                        <p:cTn id="57" dur="1" fill="hold">
                                          <p:stCondLst>
                                            <p:cond delay="499"/>
                                          </p:stCondLst>
                                        </p:cTn>
                                        <p:tgtEl>
                                          <p:spTgt spid="1030"/>
                                        </p:tgtEl>
                                        <p:attrNameLst>
                                          <p:attrName>style.visibility</p:attrName>
                                        </p:attrNameLst>
                                      </p:cBhvr>
                                      <p:to>
                                        <p:strVal val="hidden"/>
                                      </p:to>
                                    </p:set>
                                  </p:childTnLst>
                                </p:cTn>
                              </p:par>
                              <p:par>
                                <p:cTn id="58" presetID="23" presetClass="entr" presetSubtype="16" fill="hold" nodeType="withEffect">
                                  <p:stCondLst>
                                    <p:cond delay="0"/>
                                  </p:stCondLst>
                                  <p:childTnLst>
                                    <p:set>
                                      <p:cBhvr>
                                        <p:cTn id="59" dur="1" fill="hold">
                                          <p:stCondLst>
                                            <p:cond delay="0"/>
                                          </p:stCondLst>
                                        </p:cTn>
                                        <p:tgtEl>
                                          <p:spTgt spid="2050"/>
                                        </p:tgtEl>
                                        <p:attrNameLst>
                                          <p:attrName>style.visibility</p:attrName>
                                        </p:attrNameLst>
                                      </p:cBhvr>
                                      <p:to>
                                        <p:strVal val="visible"/>
                                      </p:to>
                                    </p:set>
                                    <p:anim calcmode="lin" valueType="num">
                                      <p:cBhvr>
                                        <p:cTn id="60" dur="500" fill="hold"/>
                                        <p:tgtEl>
                                          <p:spTgt spid="2050"/>
                                        </p:tgtEl>
                                        <p:attrNameLst>
                                          <p:attrName>ppt_w</p:attrName>
                                        </p:attrNameLst>
                                      </p:cBhvr>
                                      <p:tavLst>
                                        <p:tav tm="0">
                                          <p:val>
                                            <p:fltVal val="0"/>
                                          </p:val>
                                        </p:tav>
                                        <p:tav tm="100000">
                                          <p:val>
                                            <p:strVal val="#ppt_w"/>
                                          </p:val>
                                        </p:tav>
                                      </p:tavLst>
                                    </p:anim>
                                    <p:anim calcmode="lin" valueType="num">
                                      <p:cBhvr>
                                        <p:cTn id="61"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xit" presetSubtype="32" fill="hold" nodeType="clickEffect">
                                  <p:stCondLst>
                                    <p:cond delay="0"/>
                                  </p:stCondLst>
                                  <p:childTnLst>
                                    <p:anim calcmode="lin" valueType="num">
                                      <p:cBhvr>
                                        <p:cTn id="65" dur="500"/>
                                        <p:tgtEl>
                                          <p:spTgt spid="2050"/>
                                        </p:tgtEl>
                                        <p:attrNameLst>
                                          <p:attrName>ppt_w</p:attrName>
                                        </p:attrNameLst>
                                      </p:cBhvr>
                                      <p:tavLst>
                                        <p:tav tm="0">
                                          <p:val>
                                            <p:strVal val="ppt_w"/>
                                          </p:val>
                                        </p:tav>
                                        <p:tav tm="100000">
                                          <p:val>
                                            <p:fltVal val="0"/>
                                          </p:val>
                                        </p:tav>
                                      </p:tavLst>
                                    </p:anim>
                                    <p:anim calcmode="lin" valueType="num">
                                      <p:cBhvr>
                                        <p:cTn id="66" dur="500"/>
                                        <p:tgtEl>
                                          <p:spTgt spid="2050"/>
                                        </p:tgtEl>
                                        <p:attrNameLst>
                                          <p:attrName>ppt_h</p:attrName>
                                        </p:attrNameLst>
                                      </p:cBhvr>
                                      <p:tavLst>
                                        <p:tav tm="0">
                                          <p:val>
                                            <p:strVal val="ppt_h"/>
                                          </p:val>
                                        </p:tav>
                                        <p:tav tm="100000">
                                          <p:val>
                                            <p:fltVal val="0"/>
                                          </p:val>
                                        </p:tav>
                                      </p:tavLst>
                                    </p:anim>
                                    <p:set>
                                      <p:cBhvr>
                                        <p:cTn id="67" dur="1" fill="hold">
                                          <p:stCondLst>
                                            <p:cond delay="499"/>
                                          </p:stCondLst>
                                        </p:cTn>
                                        <p:tgtEl>
                                          <p:spTgt spid="2050"/>
                                        </p:tgtEl>
                                        <p:attrNameLst>
                                          <p:attrName>style.visibility</p:attrName>
                                        </p:attrNameLst>
                                      </p:cBhvr>
                                      <p:to>
                                        <p:strVal val="hidden"/>
                                      </p:to>
                                    </p:set>
                                  </p:childTnLst>
                                </p:cTn>
                              </p:par>
                              <p:par>
                                <p:cTn id="68" presetID="23" presetClass="entr" presetSubtype="16" fill="hold" nodeType="withEffect">
                                  <p:stCondLst>
                                    <p:cond delay="0"/>
                                  </p:stCondLst>
                                  <p:childTnLst>
                                    <p:set>
                                      <p:cBhvr>
                                        <p:cTn id="69" dur="1" fill="hold">
                                          <p:stCondLst>
                                            <p:cond delay="0"/>
                                          </p:stCondLst>
                                        </p:cTn>
                                        <p:tgtEl>
                                          <p:spTgt spid="2051"/>
                                        </p:tgtEl>
                                        <p:attrNameLst>
                                          <p:attrName>style.visibility</p:attrName>
                                        </p:attrNameLst>
                                      </p:cBhvr>
                                      <p:to>
                                        <p:strVal val="visible"/>
                                      </p:to>
                                    </p:set>
                                    <p:anim calcmode="lin" valueType="num">
                                      <p:cBhvr>
                                        <p:cTn id="70" dur="500" fill="hold"/>
                                        <p:tgtEl>
                                          <p:spTgt spid="2051"/>
                                        </p:tgtEl>
                                        <p:attrNameLst>
                                          <p:attrName>ppt_w</p:attrName>
                                        </p:attrNameLst>
                                      </p:cBhvr>
                                      <p:tavLst>
                                        <p:tav tm="0">
                                          <p:val>
                                            <p:fltVal val="0"/>
                                          </p:val>
                                        </p:tav>
                                        <p:tav tm="100000">
                                          <p:val>
                                            <p:strVal val="#ppt_w"/>
                                          </p:val>
                                        </p:tav>
                                      </p:tavLst>
                                    </p:anim>
                                    <p:anim calcmode="lin" valueType="num">
                                      <p:cBhvr>
                                        <p:cTn id="71" dur="500" fill="hold"/>
                                        <p:tgtEl>
                                          <p:spTgt spid="2051"/>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xit" presetSubtype="32" fill="hold" nodeType="clickEffect">
                                  <p:stCondLst>
                                    <p:cond delay="0"/>
                                  </p:stCondLst>
                                  <p:childTnLst>
                                    <p:anim calcmode="lin" valueType="num">
                                      <p:cBhvr>
                                        <p:cTn id="75" dur="500"/>
                                        <p:tgtEl>
                                          <p:spTgt spid="2051"/>
                                        </p:tgtEl>
                                        <p:attrNameLst>
                                          <p:attrName>ppt_w</p:attrName>
                                        </p:attrNameLst>
                                      </p:cBhvr>
                                      <p:tavLst>
                                        <p:tav tm="0">
                                          <p:val>
                                            <p:strVal val="ppt_w"/>
                                          </p:val>
                                        </p:tav>
                                        <p:tav tm="100000">
                                          <p:val>
                                            <p:fltVal val="0"/>
                                          </p:val>
                                        </p:tav>
                                      </p:tavLst>
                                    </p:anim>
                                    <p:anim calcmode="lin" valueType="num">
                                      <p:cBhvr>
                                        <p:cTn id="76" dur="500"/>
                                        <p:tgtEl>
                                          <p:spTgt spid="2051"/>
                                        </p:tgtEl>
                                        <p:attrNameLst>
                                          <p:attrName>ppt_h</p:attrName>
                                        </p:attrNameLst>
                                      </p:cBhvr>
                                      <p:tavLst>
                                        <p:tav tm="0">
                                          <p:val>
                                            <p:strVal val="ppt_h"/>
                                          </p:val>
                                        </p:tav>
                                        <p:tav tm="100000">
                                          <p:val>
                                            <p:fltVal val="0"/>
                                          </p:val>
                                        </p:tav>
                                      </p:tavLst>
                                    </p:anim>
                                    <p:set>
                                      <p:cBhvr>
                                        <p:cTn id="77" dur="1" fill="hold">
                                          <p:stCondLst>
                                            <p:cond delay="499"/>
                                          </p:stCondLst>
                                        </p:cTn>
                                        <p:tgtEl>
                                          <p:spTgt spid="2051"/>
                                        </p:tgtEl>
                                        <p:attrNameLst>
                                          <p:attrName>style.visibility</p:attrName>
                                        </p:attrNameLst>
                                      </p:cBhvr>
                                      <p:to>
                                        <p:strVal val="hidden"/>
                                      </p:to>
                                    </p:set>
                                  </p:childTnLst>
                                </p:cTn>
                              </p:par>
                              <p:par>
                                <p:cTn id="78" presetID="23" presetClass="entr" presetSubtype="16" fill="hold" nodeType="withEffect">
                                  <p:stCondLst>
                                    <p:cond delay="0"/>
                                  </p:stCondLst>
                                  <p:childTnLst>
                                    <p:set>
                                      <p:cBhvr>
                                        <p:cTn id="79" dur="1" fill="hold">
                                          <p:stCondLst>
                                            <p:cond delay="0"/>
                                          </p:stCondLst>
                                        </p:cTn>
                                        <p:tgtEl>
                                          <p:spTgt spid="2052"/>
                                        </p:tgtEl>
                                        <p:attrNameLst>
                                          <p:attrName>style.visibility</p:attrName>
                                        </p:attrNameLst>
                                      </p:cBhvr>
                                      <p:to>
                                        <p:strVal val="visible"/>
                                      </p:to>
                                    </p:set>
                                    <p:anim calcmode="lin" valueType="num">
                                      <p:cBhvr>
                                        <p:cTn id="80" dur="500" fill="hold"/>
                                        <p:tgtEl>
                                          <p:spTgt spid="2052"/>
                                        </p:tgtEl>
                                        <p:attrNameLst>
                                          <p:attrName>ppt_w</p:attrName>
                                        </p:attrNameLst>
                                      </p:cBhvr>
                                      <p:tavLst>
                                        <p:tav tm="0">
                                          <p:val>
                                            <p:fltVal val="0"/>
                                          </p:val>
                                        </p:tav>
                                        <p:tav tm="100000">
                                          <p:val>
                                            <p:strVal val="#ppt_w"/>
                                          </p:val>
                                        </p:tav>
                                      </p:tavLst>
                                    </p:anim>
                                    <p:anim calcmode="lin" valueType="num">
                                      <p:cBhvr>
                                        <p:cTn id="81" dur="500" fill="hold"/>
                                        <p:tgtEl>
                                          <p:spTgt spid="2052"/>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xit" presetSubtype="32" fill="hold" nodeType="clickEffect">
                                  <p:stCondLst>
                                    <p:cond delay="0"/>
                                  </p:stCondLst>
                                  <p:childTnLst>
                                    <p:anim calcmode="lin" valueType="num">
                                      <p:cBhvr>
                                        <p:cTn id="85" dur="500"/>
                                        <p:tgtEl>
                                          <p:spTgt spid="2052"/>
                                        </p:tgtEl>
                                        <p:attrNameLst>
                                          <p:attrName>ppt_w</p:attrName>
                                        </p:attrNameLst>
                                      </p:cBhvr>
                                      <p:tavLst>
                                        <p:tav tm="0">
                                          <p:val>
                                            <p:strVal val="ppt_w"/>
                                          </p:val>
                                        </p:tav>
                                        <p:tav tm="100000">
                                          <p:val>
                                            <p:fltVal val="0"/>
                                          </p:val>
                                        </p:tav>
                                      </p:tavLst>
                                    </p:anim>
                                    <p:anim calcmode="lin" valueType="num">
                                      <p:cBhvr>
                                        <p:cTn id="86" dur="500"/>
                                        <p:tgtEl>
                                          <p:spTgt spid="2052"/>
                                        </p:tgtEl>
                                        <p:attrNameLst>
                                          <p:attrName>ppt_h</p:attrName>
                                        </p:attrNameLst>
                                      </p:cBhvr>
                                      <p:tavLst>
                                        <p:tav tm="0">
                                          <p:val>
                                            <p:strVal val="ppt_h"/>
                                          </p:val>
                                        </p:tav>
                                        <p:tav tm="100000">
                                          <p:val>
                                            <p:fltVal val="0"/>
                                          </p:val>
                                        </p:tav>
                                      </p:tavLst>
                                    </p:anim>
                                    <p:set>
                                      <p:cBhvr>
                                        <p:cTn id="87" dur="1" fill="hold">
                                          <p:stCondLst>
                                            <p:cond delay="499"/>
                                          </p:stCondLst>
                                        </p:cTn>
                                        <p:tgtEl>
                                          <p:spTgt spid="2052"/>
                                        </p:tgtEl>
                                        <p:attrNameLst>
                                          <p:attrName>style.visibility</p:attrName>
                                        </p:attrNameLst>
                                      </p:cBhvr>
                                      <p:to>
                                        <p:strVal val="hidden"/>
                                      </p:to>
                                    </p:set>
                                  </p:childTnLst>
                                </p:cTn>
                              </p:par>
                              <p:par>
                                <p:cTn id="88" presetID="23" presetClass="entr" presetSubtype="16" fill="hold" nodeType="with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ppt_w</p:attrName>
                                        </p:attrNameLst>
                                      </p:cBhvr>
                                      <p:tavLst>
                                        <p:tav tm="0">
                                          <p:val>
                                            <p:fltVal val="0"/>
                                          </p:val>
                                        </p:tav>
                                        <p:tav tm="100000">
                                          <p:val>
                                            <p:strVal val="#ppt_w"/>
                                          </p:val>
                                        </p:tav>
                                      </p:tavLst>
                                    </p:anim>
                                    <p:anim calcmode="lin" valueType="num">
                                      <p:cBhvr>
                                        <p:cTn id="91"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9144000" cy="6858000"/>
          </a:xfrm>
          <a:prstGeom prst="rect">
            <a:avLst/>
          </a:prstGeom>
          <a:gradFill flip="none" rotWithShape="1">
            <a:gsLst>
              <a:gs pos="50000">
                <a:schemeClr val="tx1">
                  <a:lumMod val="85000"/>
                  <a:lumOff val="15000"/>
                  <a:alpha val="83000"/>
                </a:schemeClr>
              </a:gs>
              <a:gs pos="100000">
                <a:schemeClr val="tx1">
                  <a:lumMod val="65000"/>
                  <a:lumOff val="35000"/>
                  <a:alpha val="83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42"/>
          <p:cNvSpPr>
            <a:spLocks noChangeArrowheads="1"/>
          </p:cNvSpPr>
          <p:nvPr/>
        </p:nvSpPr>
        <p:spPr bwMode="auto">
          <a:xfrm flipH="1" flipV="1">
            <a:off x="3886200" y="1026676"/>
            <a:ext cx="1295400" cy="4945380"/>
          </a:xfrm>
          <a:prstGeom prst="rect">
            <a:avLst/>
          </a:prstGeom>
          <a:solidFill>
            <a:schemeClr val="bg1"/>
          </a:solidFill>
          <a:ln w="9525">
            <a:noFill/>
            <a:miter lim="800000"/>
            <a:headEnd/>
            <a:tailEnd/>
          </a:ln>
          <a:effectLst/>
        </p:spPr>
        <p:txBody>
          <a:bodyPr wrap="none" anchor="ctr"/>
          <a:lstStyle/>
          <a:p>
            <a:endParaRPr lang="zh-CN" altLang="en-US"/>
          </a:p>
        </p:txBody>
      </p:sp>
      <p:pic>
        <p:nvPicPr>
          <p:cNvPr id="7" name="Picture 44" descr="山寺背景"/>
          <p:cNvPicPr>
            <a:picLocks noChangeAspect="1" noChangeArrowheads="1"/>
          </p:cNvPicPr>
          <p:nvPr/>
        </p:nvPicPr>
        <p:blipFill>
          <a:blip r:embed="rId3" cstate="print"/>
          <a:stretch>
            <a:fillRect/>
          </a:stretch>
        </p:blipFill>
        <p:spPr bwMode="auto">
          <a:xfrm>
            <a:off x="3824288" y="1150500"/>
            <a:ext cx="1447800" cy="4632960"/>
          </a:xfrm>
          <a:prstGeom prst="rect">
            <a:avLst/>
          </a:prstGeom>
          <a:noFill/>
        </p:spPr>
      </p:pic>
      <p:pic>
        <p:nvPicPr>
          <p:cNvPr id="44" name="Picture 2" descr="N:\人文学院PPT\模版\书法水墨画卷图片副本.jpg"/>
          <p:cNvPicPr>
            <a:picLocks noChangeAspect="1" noChangeArrowheads="1"/>
          </p:cNvPicPr>
          <p:nvPr/>
        </p:nvPicPr>
        <p:blipFill>
          <a:blip r:embed="rId4" cstate="print"/>
          <a:srcRect/>
          <a:stretch>
            <a:fillRect/>
          </a:stretch>
        </p:blipFill>
        <p:spPr bwMode="auto">
          <a:xfrm>
            <a:off x="885825" y="1150739"/>
            <a:ext cx="7372350" cy="4697730"/>
          </a:xfrm>
          <a:prstGeom prst="rect">
            <a:avLst/>
          </a:prstGeom>
          <a:noFill/>
        </p:spPr>
      </p:pic>
      <p:pic>
        <p:nvPicPr>
          <p:cNvPr id="32" name="图片 31" descr="7.png"/>
          <p:cNvPicPr>
            <a:picLocks noChangeAspect="1"/>
          </p:cNvPicPr>
          <p:nvPr/>
        </p:nvPicPr>
        <p:blipFill>
          <a:blip r:embed="rId5" cstate="print">
            <a:extLst>
              <a:ext uri="{28A0092B-C50C-407E-A947-70E740481C1C}">
                <a14:useLocalDpi xmlns="" xmlns:a14="http://schemas.microsoft.com/office/drawing/2010/main"/>
              </a:ext>
            </a:extLst>
          </a:blip>
          <a:srcRect/>
          <a:stretch>
            <a:fillRect/>
          </a:stretch>
        </p:blipFill>
        <p:spPr bwMode="auto">
          <a:xfrm>
            <a:off x="4067944" y="1150739"/>
            <a:ext cx="4226398" cy="2219250"/>
          </a:xfrm>
          <a:prstGeom prst="rect">
            <a:avLst/>
          </a:prstGeom>
          <a:noFill/>
          <a:ln w="9525">
            <a:noFill/>
            <a:miter lim="800000"/>
            <a:headEnd/>
            <a:tailEnd/>
          </a:ln>
        </p:spPr>
      </p:pic>
      <p:pic>
        <p:nvPicPr>
          <p:cNvPr id="35" name="图片 34" descr="9.png"/>
          <p:cNvPicPr>
            <a:picLocks noChangeAspect="1"/>
          </p:cNvPicPr>
          <p:nvPr/>
        </p:nvPicPr>
        <p:blipFill>
          <a:blip r:embed="rId6" cstate="print">
            <a:extLst>
              <a:ext uri="{28A0092B-C50C-407E-A947-70E740481C1C}">
                <a14:useLocalDpi xmlns="" xmlns:a14="http://schemas.microsoft.com/office/drawing/2010/main"/>
              </a:ext>
            </a:extLst>
          </a:blip>
          <a:srcRect t="83333"/>
          <a:stretch>
            <a:fillRect/>
          </a:stretch>
        </p:blipFill>
        <p:spPr bwMode="auto">
          <a:xfrm>
            <a:off x="885825" y="4742616"/>
            <a:ext cx="7372350" cy="1105853"/>
          </a:xfrm>
          <a:prstGeom prst="rect">
            <a:avLst/>
          </a:prstGeom>
          <a:noFill/>
          <a:ln w="9525">
            <a:noFill/>
            <a:miter lim="800000"/>
            <a:headEnd/>
            <a:tailEnd/>
          </a:ln>
        </p:spPr>
      </p:pic>
      <p:pic>
        <p:nvPicPr>
          <p:cNvPr id="33" name="图片 32" descr="8.png"/>
          <p:cNvPicPr>
            <a:picLocks noChangeAspect="1"/>
          </p:cNvPicPr>
          <p:nvPr/>
        </p:nvPicPr>
        <p:blipFill>
          <a:blip r:embed="rId7" cstate="print">
            <a:extLst>
              <a:ext uri="{28A0092B-C50C-407E-A947-70E740481C1C}">
                <a14:useLocalDpi xmlns="" xmlns:a14="http://schemas.microsoft.com/office/drawing/2010/main"/>
              </a:ext>
            </a:extLst>
          </a:blip>
          <a:srcRect t="20667" r="46850" b="16667"/>
          <a:stretch>
            <a:fillRect/>
          </a:stretch>
        </p:blipFill>
        <p:spPr bwMode="auto">
          <a:xfrm>
            <a:off x="885826" y="1851110"/>
            <a:ext cx="3182119" cy="3376685"/>
          </a:xfrm>
          <a:prstGeom prst="rect">
            <a:avLst/>
          </a:prstGeom>
          <a:noFill/>
          <a:ln w="9525">
            <a:noFill/>
            <a:miter lim="800000"/>
            <a:headEnd/>
            <a:tailEnd/>
          </a:ln>
        </p:spPr>
      </p:pic>
      <p:pic>
        <p:nvPicPr>
          <p:cNvPr id="8" name="Picture 43" descr="山寺背景"/>
          <p:cNvPicPr>
            <a:picLocks noChangeAspect="1" noChangeArrowheads="1"/>
          </p:cNvPicPr>
          <p:nvPr/>
        </p:nvPicPr>
        <p:blipFill>
          <a:blip r:embed="rId8" cstate="print"/>
          <a:stretch>
            <a:fillRect/>
          </a:stretch>
        </p:blipFill>
        <p:spPr bwMode="auto">
          <a:xfrm>
            <a:off x="900113" y="1150501"/>
            <a:ext cx="7353300" cy="4689257"/>
          </a:xfrm>
          <a:prstGeom prst="rect">
            <a:avLst/>
          </a:prstGeom>
          <a:noFill/>
        </p:spPr>
      </p:pic>
      <p:grpSp>
        <p:nvGrpSpPr>
          <p:cNvPr id="10" name="Group 34"/>
          <p:cNvGrpSpPr>
            <a:grpSpLocks/>
          </p:cNvGrpSpPr>
          <p:nvPr/>
        </p:nvGrpSpPr>
        <p:grpSpPr bwMode="auto">
          <a:xfrm>
            <a:off x="3667125" y="1015246"/>
            <a:ext cx="914400" cy="4966336"/>
            <a:chOff x="720" y="1119"/>
            <a:chExt cx="576" cy="2044"/>
          </a:xfrm>
        </p:grpSpPr>
        <p:grpSp>
          <p:nvGrpSpPr>
            <p:cNvPr id="11" name="Group 10"/>
            <p:cNvGrpSpPr>
              <a:grpSpLocks/>
            </p:cNvGrpSpPr>
            <p:nvPr/>
          </p:nvGrpSpPr>
          <p:grpSpPr bwMode="auto">
            <a:xfrm>
              <a:off x="720" y="1121"/>
              <a:ext cx="336" cy="2042"/>
              <a:chOff x="960" y="1582"/>
              <a:chExt cx="336" cy="2042"/>
            </a:xfrm>
          </p:grpSpPr>
          <p:sp>
            <p:nvSpPr>
              <p:cNvPr id="13" name="Rectangle 5"/>
              <p:cNvSpPr>
                <a:spLocks noChangeArrowheads="1"/>
              </p:cNvSpPr>
              <p:nvPr/>
            </p:nvSpPr>
            <p:spPr bwMode="auto">
              <a:xfrm flipV="1">
                <a:off x="960" y="1582"/>
                <a:ext cx="336" cy="2040"/>
              </a:xfrm>
              <a:prstGeom prst="rect">
                <a:avLst/>
              </a:prstGeom>
              <a:gradFill rotWithShape="1">
                <a:gsLst>
                  <a:gs pos="0">
                    <a:schemeClr val="bg1"/>
                  </a:gs>
                  <a:gs pos="100000">
                    <a:schemeClr val="bg1">
                      <a:gamma/>
                      <a:shade val="46275"/>
                      <a:invGamma/>
                    </a:schemeClr>
                  </a:gs>
                </a:gsLst>
                <a:lin ang="0" scaled="1"/>
              </a:gradFill>
              <a:ln w="9525">
                <a:noFill/>
                <a:miter lim="800000"/>
                <a:headEnd/>
                <a:tailEnd/>
              </a:ln>
              <a:effectLst/>
            </p:spPr>
            <p:txBody>
              <a:bodyPr wrap="none" anchor="ctr"/>
              <a:lstStyle/>
              <a:p>
                <a:endParaRPr lang="zh-CN" altLang="en-US"/>
              </a:p>
            </p:txBody>
          </p:sp>
          <p:sp>
            <p:nvSpPr>
              <p:cNvPr id="14" name="Rectangle 4"/>
              <p:cNvSpPr>
                <a:spLocks noChangeArrowheads="1"/>
              </p:cNvSpPr>
              <p:nvPr/>
            </p:nvSpPr>
            <p:spPr bwMode="auto">
              <a:xfrm flipH="1" flipV="1">
                <a:off x="1104" y="1584"/>
                <a:ext cx="192" cy="204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endParaRPr lang="zh-CN" altLang="en-US"/>
              </a:p>
            </p:txBody>
          </p:sp>
        </p:grpSp>
        <p:sp>
          <p:nvSpPr>
            <p:cNvPr id="12" name="Rectangle 25"/>
            <p:cNvSpPr>
              <a:spLocks noChangeArrowheads="1"/>
            </p:cNvSpPr>
            <p:nvPr/>
          </p:nvSpPr>
          <p:spPr bwMode="auto">
            <a:xfrm flipH="1" flipV="1">
              <a:off x="1056" y="1119"/>
              <a:ext cx="240" cy="2040"/>
            </a:xfrm>
            <a:prstGeom prst="rect">
              <a:avLst/>
            </a:prstGeom>
            <a:gradFill rotWithShape="1">
              <a:gsLst>
                <a:gs pos="0">
                  <a:schemeClr val="bg2">
                    <a:gamma/>
                    <a:shade val="46275"/>
                    <a:invGamma/>
                    <a:alpha val="0"/>
                  </a:schemeClr>
                </a:gs>
                <a:gs pos="100000">
                  <a:schemeClr val="bg2"/>
                </a:gs>
              </a:gsLst>
              <a:lin ang="0" scaled="1"/>
            </a:gradFill>
            <a:ln w="9525">
              <a:noFill/>
              <a:miter lim="800000"/>
              <a:headEnd/>
              <a:tailEnd/>
            </a:ln>
            <a:effectLst/>
          </p:spPr>
          <p:txBody>
            <a:bodyPr wrap="none" anchor="ctr"/>
            <a:lstStyle/>
            <a:p>
              <a:endParaRPr lang="zh-CN" altLang="en-US"/>
            </a:p>
          </p:txBody>
        </p:sp>
      </p:grpSp>
      <p:grpSp>
        <p:nvGrpSpPr>
          <p:cNvPr id="15" name="Group 33"/>
          <p:cNvGrpSpPr>
            <a:grpSpLocks/>
          </p:cNvGrpSpPr>
          <p:nvPr/>
        </p:nvGrpSpPr>
        <p:grpSpPr bwMode="auto">
          <a:xfrm>
            <a:off x="4581525" y="1009531"/>
            <a:ext cx="890588" cy="4966334"/>
            <a:chOff x="4800" y="1121"/>
            <a:chExt cx="561" cy="2042"/>
          </a:xfrm>
        </p:grpSpPr>
        <p:sp>
          <p:nvSpPr>
            <p:cNvPr id="16" name="Rectangle 18"/>
            <p:cNvSpPr>
              <a:spLocks noChangeArrowheads="1"/>
            </p:cNvSpPr>
            <p:nvPr/>
          </p:nvSpPr>
          <p:spPr bwMode="auto">
            <a:xfrm flipH="1" flipV="1">
              <a:off x="5025" y="1121"/>
              <a:ext cx="336" cy="2040"/>
            </a:xfrm>
            <a:prstGeom prst="rect">
              <a:avLst/>
            </a:prstGeom>
            <a:gradFill rotWithShape="1">
              <a:gsLst>
                <a:gs pos="0">
                  <a:schemeClr val="bg1"/>
                </a:gs>
                <a:gs pos="100000">
                  <a:schemeClr val="bg1">
                    <a:gamma/>
                    <a:shade val="46275"/>
                    <a:invGamma/>
                  </a:schemeClr>
                </a:gs>
              </a:gsLst>
              <a:lin ang="0" scaled="1"/>
            </a:gradFill>
            <a:ln w="9525">
              <a:noFill/>
              <a:miter lim="800000"/>
              <a:headEnd/>
              <a:tailEnd/>
            </a:ln>
            <a:effectLst/>
          </p:spPr>
          <p:txBody>
            <a:bodyPr wrap="none" anchor="ctr"/>
            <a:lstStyle/>
            <a:p>
              <a:endParaRPr lang="zh-CN" altLang="en-US"/>
            </a:p>
          </p:txBody>
        </p:sp>
        <p:sp>
          <p:nvSpPr>
            <p:cNvPr id="17" name="Rectangle 19"/>
            <p:cNvSpPr>
              <a:spLocks noChangeArrowheads="1"/>
            </p:cNvSpPr>
            <p:nvPr/>
          </p:nvSpPr>
          <p:spPr bwMode="auto">
            <a:xfrm flipV="1">
              <a:off x="5025" y="1123"/>
              <a:ext cx="192" cy="204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endParaRPr lang="zh-CN" altLang="en-US"/>
            </a:p>
          </p:txBody>
        </p:sp>
        <p:sp>
          <p:nvSpPr>
            <p:cNvPr id="18" name="Rectangle 26"/>
            <p:cNvSpPr>
              <a:spLocks noChangeArrowheads="1"/>
            </p:cNvSpPr>
            <p:nvPr/>
          </p:nvSpPr>
          <p:spPr bwMode="auto">
            <a:xfrm flipV="1">
              <a:off x="4800" y="1122"/>
              <a:ext cx="240" cy="2040"/>
            </a:xfrm>
            <a:prstGeom prst="rect">
              <a:avLst/>
            </a:prstGeom>
            <a:gradFill rotWithShape="1">
              <a:gsLst>
                <a:gs pos="0">
                  <a:schemeClr val="bg2">
                    <a:gamma/>
                    <a:shade val="46275"/>
                    <a:invGamma/>
                    <a:alpha val="0"/>
                  </a:schemeClr>
                </a:gs>
                <a:gs pos="100000">
                  <a:schemeClr val="bg2"/>
                </a:gs>
              </a:gsLst>
              <a:lin ang="0" scaled="1"/>
            </a:gradFill>
            <a:ln w="9525">
              <a:noFill/>
              <a:miter lim="800000"/>
              <a:headEnd/>
              <a:tailEnd/>
            </a:ln>
            <a:effectLst/>
          </p:spPr>
          <p:txBody>
            <a:bodyPr wrap="none" anchor="ctr"/>
            <a:lstStyle/>
            <a:p>
              <a:endParaRPr lang="zh-CN" altLang="en-US"/>
            </a:p>
          </p:txBody>
        </p:sp>
      </p:grpSp>
      <p:pic>
        <p:nvPicPr>
          <p:cNvPr id="36" name="图片 35" descr="12.png"/>
          <p:cNvPicPr>
            <a:picLocks noChangeAspect="1"/>
          </p:cNvPicPr>
          <p:nvPr/>
        </p:nvPicPr>
        <p:blipFill>
          <a:blip r:embed="rId9" cstate="print"/>
          <a:srcRect/>
          <a:stretch>
            <a:fillRect/>
          </a:stretch>
        </p:blipFill>
        <p:spPr bwMode="auto">
          <a:xfrm>
            <a:off x="3159498" y="3256182"/>
            <a:ext cx="428625" cy="428624"/>
          </a:xfrm>
          <a:prstGeom prst="rect">
            <a:avLst/>
          </a:prstGeom>
          <a:noFill/>
          <a:ln w="9525">
            <a:noFill/>
            <a:miter lim="800000"/>
            <a:headEnd/>
            <a:tailEnd/>
          </a:ln>
        </p:spPr>
      </p:pic>
      <p:pic>
        <p:nvPicPr>
          <p:cNvPr id="37" name="图片 36" descr="12.png"/>
          <p:cNvPicPr>
            <a:picLocks noChangeAspect="1"/>
          </p:cNvPicPr>
          <p:nvPr/>
        </p:nvPicPr>
        <p:blipFill>
          <a:blip r:embed="rId10" cstate="print"/>
          <a:srcRect/>
          <a:stretch>
            <a:fillRect/>
          </a:stretch>
        </p:blipFill>
        <p:spPr bwMode="auto">
          <a:xfrm>
            <a:off x="4126505" y="4733359"/>
            <a:ext cx="1071563" cy="1028700"/>
          </a:xfrm>
          <a:prstGeom prst="rect">
            <a:avLst/>
          </a:prstGeom>
          <a:noFill/>
          <a:ln w="9525">
            <a:noFill/>
            <a:miter lim="800000"/>
            <a:headEnd/>
            <a:tailEnd/>
          </a:ln>
        </p:spPr>
      </p:pic>
      <p:pic>
        <p:nvPicPr>
          <p:cNvPr id="38" name="图片 37" descr="7.png"/>
          <p:cNvPicPr>
            <a:picLocks noChangeAspect="1"/>
          </p:cNvPicPr>
          <p:nvPr/>
        </p:nvPicPr>
        <p:blipFill>
          <a:blip r:embed="rId11" cstate="print">
            <a:extLst>
              <a:ext uri="{28A0092B-C50C-407E-A947-70E740481C1C}">
                <a14:useLocalDpi xmlns="" xmlns:a14="http://schemas.microsoft.com/office/drawing/2010/main"/>
              </a:ext>
            </a:extLst>
          </a:blip>
          <a:srcRect/>
          <a:stretch>
            <a:fillRect/>
          </a:stretch>
        </p:blipFill>
        <p:spPr bwMode="auto">
          <a:xfrm>
            <a:off x="3059072" y="4658555"/>
            <a:ext cx="3338068" cy="285474"/>
          </a:xfrm>
          <a:prstGeom prst="rect">
            <a:avLst/>
          </a:prstGeom>
          <a:noFill/>
          <a:ln w="9525">
            <a:noFill/>
            <a:miter lim="800000"/>
            <a:headEnd/>
            <a:tailEnd/>
          </a:ln>
        </p:spPr>
      </p:pic>
      <p:pic>
        <p:nvPicPr>
          <p:cNvPr id="39" name="图片 38" descr="12.png"/>
          <p:cNvPicPr>
            <a:picLocks noChangeAspect="1"/>
          </p:cNvPicPr>
          <p:nvPr/>
        </p:nvPicPr>
        <p:blipFill>
          <a:blip r:embed="rId9" cstate="print"/>
          <a:srcRect/>
          <a:stretch>
            <a:fillRect/>
          </a:stretch>
        </p:blipFill>
        <p:spPr bwMode="auto">
          <a:xfrm>
            <a:off x="2822822" y="3248758"/>
            <a:ext cx="428625" cy="428624"/>
          </a:xfrm>
          <a:prstGeom prst="rect">
            <a:avLst/>
          </a:prstGeom>
          <a:noFill/>
          <a:ln w="9525">
            <a:noFill/>
            <a:miter lim="800000"/>
            <a:headEnd/>
            <a:tailEnd/>
          </a:ln>
        </p:spPr>
      </p:pic>
      <p:pic>
        <p:nvPicPr>
          <p:cNvPr id="40" name="图片 39" descr="12.png"/>
          <p:cNvPicPr>
            <a:picLocks noChangeAspect="1"/>
          </p:cNvPicPr>
          <p:nvPr/>
        </p:nvPicPr>
        <p:blipFill>
          <a:blip r:embed="rId10" cstate="print"/>
          <a:srcRect/>
          <a:stretch>
            <a:fillRect/>
          </a:stretch>
        </p:blipFill>
        <p:spPr bwMode="auto">
          <a:xfrm>
            <a:off x="3860478" y="4725144"/>
            <a:ext cx="1071563" cy="1028700"/>
          </a:xfrm>
          <a:prstGeom prst="rect">
            <a:avLst/>
          </a:prstGeom>
          <a:noFill/>
          <a:ln w="9525">
            <a:noFill/>
            <a:miter lim="800000"/>
            <a:headEnd/>
            <a:tailEnd/>
          </a:ln>
        </p:spPr>
      </p:pic>
      <p:pic>
        <p:nvPicPr>
          <p:cNvPr id="41" name="图片 40" descr="7.png"/>
          <p:cNvPicPr>
            <a:picLocks noChangeAspect="1"/>
          </p:cNvPicPr>
          <p:nvPr/>
        </p:nvPicPr>
        <p:blipFill>
          <a:blip r:embed="rId11" cstate="print">
            <a:extLst>
              <a:ext uri="{28A0092B-C50C-407E-A947-70E740481C1C}">
                <a14:useLocalDpi xmlns="" xmlns:a14="http://schemas.microsoft.com/office/drawing/2010/main"/>
              </a:ext>
            </a:extLst>
          </a:blip>
          <a:srcRect/>
          <a:stretch>
            <a:fillRect/>
          </a:stretch>
        </p:blipFill>
        <p:spPr bwMode="auto">
          <a:xfrm>
            <a:off x="2651148" y="4785309"/>
            <a:ext cx="3338068" cy="285474"/>
          </a:xfrm>
          <a:prstGeom prst="rect">
            <a:avLst/>
          </a:prstGeom>
          <a:noFill/>
          <a:ln w="9525">
            <a:noFill/>
            <a:miter lim="800000"/>
            <a:headEnd/>
            <a:tailEnd/>
          </a:ln>
        </p:spPr>
      </p:pic>
      <p:pic>
        <p:nvPicPr>
          <p:cNvPr id="42" name="图片 41" descr="13.png"/>
          <p:cNvPicPr>
            <a:picLocks noChangeAspect="1"/>
          </p:cNvPicPr>
          <p:nvPr/>
        </p:nvPicPr>
        <p:blipFill>
          <a:blip r:embed="rId12" cstate="print">
            <a:extLst>
              <a:ext uri="{28A0092B-C50C-407E-A947-70E740481C1C}">
                <a14:useLocalDpi xmlns="" xmlns:a14="http://schemas.microsoft.com/office/drawing/2010/main"/>
              </a:ext>
            </a:extLst>
          </a:blip>
          <a:srcRect/>
          <a:stretch>
            <a:fillRect/>
          </a:stretch>
        </p:blipFill>
        <p:spPr bwMode="auto">
          <a:xfrm>
            <a:off x="3361320" y="3684805"/>
            <a:ext cx="1068810" cy="1597860"/>
          </a:xfrm>
          <a:prstGeom prst="rect">
            <a:avLst/>
          </a:prstGeom>
          <a:noFill/>
          <a:ln w="9525">
            <a:noFill/>
            <a:miter lim="800000"/>
            <a:headEnd/>
            <a:tailEnd/>
          </a:ln>
        </p:spPr>
      </p:pic>
      <p:pic>
        <p:nvPicPr>
          <p:cNvPr id="43" name="图片 42" descr="14.png"/>
          <p:cNvPicPr>
            <a:picLocks noChangeAspect="1"/>
          </p:cNvPicPr>
          <p:nvPr/>
        </p:nvPicPr>
        <p:blipFill>
          <a:blip r:embed="rId13" cstate="print">
            <a:extLst>
              <a:ext uri="{28A0092B-C50C-407E-A947-70E740481C1C}">
                <a14:useLocalDpi xmlns="" xmlns:a14="http://schemas.microsoft.com/office/drawing/2010/main"/>
              </a:ext>
            </a:extLst>
          </a:blip>
          <a:srcRect/>
          <a:stretch>
            <a:fillRect/>
          </a:stretch>
        </p:blipFill>
        <p:spPr bwMode="auto">
          <a:xfrm>
            <a:off x="3361320" y="3947457"/>
            <a:ext cx="1068810" cy="1603966"/>
          </a:xfrm>
          <a:prstGeom prst="rect">
            <a:avLst/>
          </a:prstGeom>
          <a:noFill/>
          <a:ln w="9525">
            <a:noFill/>
            <a:miter lim="800000"/>
            <a:headEnd/>
            <a:tailEnd/>
          </a:ln>
        </p:spPr>
      </p:pic>
      <p:pic>
        <p:nvPicPr>
          <p:cNvPr id="45" name="图片 44" descr="7.png"/>
          <p:cNvPicPr>
            <a:picLocks noChangeAspect="1"/>
          </p:cNvPicPr>
          <p:nvPr/>
        </p:nvPicPr>
        <p:blipFill>
          <a:blip r:embed="rId11" cstate="print">
            <a:extLst>
              <a:ext uri="{28A0092B-C50C-407E-A947-70E740481C1C}">
                <a14:useLocalDpi xmlns="" xmlns:a14="http://schemas.microsoft.com/office/drawing/2010/main"/>
              </a:ext>
            </a:extLst>
          </a:blip>
          <a:srcRect/>
          <a:stretch>
            <a:fillRect/>
          </a:stretch>
        </p:blipFill>
        <p:spPr bwMode="auto">
          <a:xfrm>
            <a:off x="2026020" y="4698899"/>
            <a:ext cx="3338068" cy="285474"/>
          </a:xfrm>
          <a:prstGeom prst="rect">
            <a:avLst/>
          </a:prstGeom>
          <a:noFill/>
          <a:ln w="9525">
            <a:noFill/>
            <a:miter lim="800000"/>
            <a:headEnd/>
            <a:tailEnd/>
          </a:ln>
        </p:spPr>
      </p:pic>
      <p:pic>
        <p:nvPicPr>
          <p:cNvPr id="48" name="Picture 2" descr="N:\人文学院PPT\模版\船2.png"/>
          <p:cNvPicPr>
            <a:picLocks noChangeAspect="1" noChangeArrowheads="1"/>
          </p:cNvPicPr>
          <p:nvPr/>
        </p:nvPicPr>
        <p:blipFill>
          <a:blip r:embed="rId14" cstate="print">
            <a:duotone>
              <a:prstClr val="black"/>
              <a:srgbClr val="B0B0B0">
                <a:tint val="45000"/>
                <a:satMod val="400000"/>
              </a:srgbClr>
            </a:duotone>
            <a:extLst>
              <a:ext uri="{28A0092B-C50C-407E-A947-70E740481C1C}">
                <a14:useLocalDpi xmlns="" xmlns:a14="http://schemas.microsoft.com/office/drawing/2010/main"/>
              </a:ext>
            </a:extLst>
          </a:blip>
          <a:srcRect/>
          <a:stretch>
            <a:fillRect/>
          </a:stretch>
        </p:blipFill>
        <p:spPr bwMode="auto">
          <a:xfrm>
            <a:off x="4932046" y="2564911"/>
            <a:ext cx="592310" cy="875372"/>
          </a:xfrm>
          <a:prstGeom prst="rect">
            <a:avLst/>
          </a:prstGeom>
          <a:noFill/>
        </p:spPr>
      </p:pic>
      <p:pic>
        <p:nvPicPr>
          <p:cNvPr id="49" name="Picture 5" descr="N:\人文学院PPT\模版\船1.png"/>
          <p:cNvPicPr>
            <a:picLocks noChangeAspect="1" noChangeArrowheads="1"/>
          </p:cNvPicPr>
          <p:nvPr/>
        </p:nvPicPr>
        <p:blipFill>
          <a:blip r:embed="rId15" cstate="print">
            <a:extLst>
              <a:ext uri="{28A0092B-C50C-407E-A947-70E740481C1C}">
                <a14:useLocalDpi xmlns="" xmlns:a14="http://schemas.microsoft.com/office/drawing/2010/main"/>
              </a:ext>
            </a:extLst>
          </a:blip>
          <a:srcRect/>
          <a:stretch>
            <a:fillRect/>
          </a:stretch>
        </p:blipFill>
        <p:spPr bwMode="auto">
          <a:xfrm>
            <a:off x="5377865" y="2842077"/>
            <a:ext cx="1000693" cy="912782"/>
          </a:xfrm>
          <a:prstGeom prst="rect">
            <a:avLst/>
          </a:prstGeom>
          <a:noFill/>
        </p:spPr>
      </p:pic>
      <p:pic>
        <p:nvPicPr>
          <p:cNvPr id="46" name="Picture 3" descr="N:\人文学院PPT\模版\dayan01.png"/>
          <p:cNvPicPr>
            <a:picLocks noChangeAspect="1" noChangeArrowheads="1"/>
          </p:cNvPicPr>
          <p:nvPr/>
        </p:nvPicPr>
        <p:blipFill>
          <a:blip r:embed="rId16" cstate="print"/>
          <a:srcRect/>
          <a:stretch>
            <a:fillRect/>
          </a:stretch>
        </p:blipFill>
        <p:spPr bwMode="auto">
          <a:xfrm>
            <a:off x="5989217" y="2916334"/>
            <a:ext cx="2212975" cy="1522096"/>
          </a:xfrm>
          <a:prstGeom prst="rect">
            <a:avLst/>
          </a:prstGeom>
          <a:noFill/>
        </p:spPr>
      </p:pic>
      <p:pic>
        <p:nvPicPr>
          <p:cNvPr id="47" name="Picture 4" descr="N:\人文学院PPT\模版\dayan02.png"/>
          <p:cNvPicPr>
            <a:picLocks noChangeAspect="1" noChangeArrowheads="1"/>
          </p:cNvPicPr>
          <p:nvPr/>
        </p:nvPicPr>
        <p:blipFill>
          <a:blip r:embed="rId17" cstate="print"/>
          <a:srcRect/>
          <a:stretch>
            <a:fillRect/>
          </a:stretch>
        </p:blipFill>
        <p:spPr bwMode="auto">
          <a:xfrm>
            <a:off x="5989217" y="2916334"/>
            <a:ext cx="2212975" cy="1522096"/>
          </a:xfrm>
          <a:prstGeom prst="rect">
            <a:avLst/>
          </a:prstGeom>
          <a:noFill/>
        </p:spPr>
      </p:pic>
      <p:pic>
        <p:nvPicPr>
          <p:cNvPr id="53" name="未命名_1778.wav">
            <a:hlinkClick r:id="" action="ppaction://media"/>
          </p:cNvPr>
          <p:cNvPicPr>
            <a:picLocks noRot="1" noChangeAspect="1"/>
          </p:cNvPicPr>
          <p:nvPr>
            <a:wavAudioFile r:embed="rId1" name="未命名_混缩.wav"/>
          </p:nvPr>
        </p:nvPicPr>
        <p:blipFill>
          <a:blip r:embed="rId18" cstate="print">
            <a:extLst>
              <a:ext uri="{28A0092B-C50C-407E-A947-70E740481C1C}">
                <a14:useLocalDpi xmlns="" xmlns:a14="http://schemas.microsoft.com/office/drawing/2010/main" val="0"/>
              </a:ext>
            </a:extLst>
          </a:blip>
          <a:srcRect/>
          <a:stretch>
            <a:fillRect/>
          </a:stretch>
        </p:blipFill>
        <p:spPr bwMode="auto">
          <a:xfrm>
            <a:off x="8675688" y="-718185"/>
            <a:ext cx="609600" cy="731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195736" y="2893121"/>
            <a:ext cx="5256584" cy="1477328"/>
          </a:xfrm>
          <a:prstGeom prst="rect">
            <a:avLst/>
          </a:prstGeom>
          <a:noFill/>
        </p:spPr>
        <p:txBody>
          <a:bodyPr wrap="square" rtlCol="0">
            <a:spAutoFit/>
          </a:bodyPr>
          <a:lstStyle/>
          <a:p>
            <a:r>
              <a:rPr lang="zh-CN" altLang="en-US" dirty="0" smtClean="0">
                <a:solidFill>
                  <a:srgbClr val="C00000"/>
                </a:solidFill>
                <a:latin typeface="华文琥珀" panose="02010800040101010101" pitchFamily="2" charset="-122"/>
                <a:ea typeface="华文琥珀" panose="02010800040101010101" pitchFamily="2" charset="-122"/>
              </a:rPr>
              <a:t>　　　　　　　</a:t>
            </a:r>
            <a:r>
              <a:rPr lang="zh-CN" altLang="en-US" sz="2400" dirty="0" smtClean="0">
                <a:solidFill>
                  <a:srgbClr val="C00000"/>
                </a:solidFill>
                <a:latin typeface="华文琥珀" panose="02010800040101010101" pitchFamily="2" charset="-122"/>
                <a:ea typeface="华文琥珀" panose="02010800040101010101" pitchFamily="2" charset="-122"/>
              </a:rPr>
              <a:t>谢　谢</a:t>
            </a:r>
            <a:endParaRPr lang="en-US" altLang="zh-CN" sz="2400" dirty="0" smtClean="0">
              <a:solidFill>
                <a:srgbClr val="C00000"/>
              </a:solidFill>
              <a:latin typeface="华文琥珀" panose="02010800040101010101" pitchFamily="2" charset="-122"/>
              <a:ea typeface="华文琥珀" panose="02010800040101010101" pitchFamily="2" charset="-122"/>
            </a:endParaRPr>
          </a:p>
          <a:p>
            <a:endParaRPr lang="en-US" altLang="zh-CN" sz="2400" dirty="0">
              <a:solidFill>
                <a:srgbClr val="C00000"/>
              </a:solidFill>
              <a:latin typeface="华文琥珀" panose="02010800040101010101" pitchFamily="2" charset="-122"/>
              <a:ea typeface="华文琥珀" panose="02010800040101010101" pitchFamily="2" charset="-122"/>
            </a:endParaRPr>
          </a:p>
          <a:p>
            <a:r>
              <a:rPr lang="zh-CN" altLang="en-US" sz="2400" dirty="0" smtClean="0">
                <a:solidFill>
                  <a:srgbClr val="C00000"/>
                </a:solidFill>
                <a:latin typeface="华文琥珀" panose="02010800040101010101" pitchFamily="2" charset="-122"/>
                <a:ea typeface="华文琥珀" panose="02010800040101010101" pitchFamily="2" charset="-122"/>
              </a:rPr>
              <a:t>欢迎</a:t>
            </a:r>
            <a:r>
              <a:rPr lang="zh-CN" altLang="en-US" sz="2400" dirty="0">
                <a:solidFill>
                  <a:srgbClr val="C00000"/>
                </a:solidFill>
                <a:latin typeface="华文琥珀" panose="02010800040101010101" pitchFamily="2" charset="-122"/>
                <a:ea typeface="华文琥珀" panose="02010800040101010101" pitchFamily="2" charset="-122"/>
              </a:rPr>
              <a:t>到安徽省汽车工业学校参观指导</a:t>
            </a:r>
          </a:p>
          <a:p>
            <a:endParaRPr lang="zh-CN" altLang="en-US" dirty="0"/>
          </a:p>
        </p:txBody>
      </p:sp>
    </p:spTree>
    <p:extLst>
      <p:ext uri="{BB962C8B-B14F-4D97-AF65-F5344CB8AC3E}">
        <p14:creationId xmlns="" xmlns:p14="http://schemas.microsoft.com/office/powerpoint/2010/main" val="10694994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3"/>
                                        </p:tgtEl>
                                      </p:cBhvr>
                                    </p:cmd>
                                  </p:childTnLst>
                                </p:cTn>
                              </p:par>
                              <p:par>
                                <p:cTn id="7" presetID="6" presetClass="emph" presetSubtype="0" fill="hold" nodeType="withEffect">
                                  <p:stCondLst>
                                    <p:cond delay="0"/>
                                  </p:stCondLst>
                                  <p:childTnLst>
                                    <p:animScale>
                                      <p:cBhvr>
                                        <p:cTn id="8" dur="3000" fill="hold"/>
                                        <p:tgtEl>
                                          <p:spTgt spid="10"/>
                                        </p:tgtEl>
                                      </p:cBhvr>
                                      <p:by x="30000" y="100000"/>
                                    </p:animScale>
                                  </p:childTnLst>
                                </p:cTn>
                              </p:par>
                              <p:par>
                                <p:cTn id="9" presetID="6" presetClass="emph" presetSubtype="0" fill="hold" nodeType="withEffect">
                                  <p:stCondLst>
                                    <p:cond delay="0"/>
                                  </p:stCondLst>
                                  <p:childTnLst>
                                    <p:animScale>
                                      <p:cBhvr>
                                        <p:cTn id="10" dur="3000" fill="hold"/>
                                        <p:tgtEl>
                                          <p:spTgt spid="15"/>
                                        </p:tgtEl>
                                      </p:cBhvr>
                                      <p:by x="30000" y="100000"/>
                                    </p:animScale>
                                  </p:childTnLst>
                                </p:cTn>
                              </p:par>
                              <p:par>
                                <p:cTn id="11" presetID="0" presetClass="path" presetSubtype="0" fill="hold" nodeType="withEffect">
                                  <p:stCondLst>
                                    <p:cond delay="200"/>
                                  </p:stCondLst>
                                  <p:childTnLst>
                                    <p:animMotion origin="layout" path="M -1.11111E-6 0.00208 L 0.375 0.00208 " pathEditMode="relative" rAng="0" ptsTypes="AA">
                                      <p:cBhvr>
                                        <p:cTn id="12" dur="3000" fill="hold"/>
                                        <p:tgtEl>
                                          <p:spTgt spid="15"/>
                                        </p:tgtEl>
                                        <p:attrNameLst>
                                          <p:attrName>ppt_x</p:attrName>
                                          <p:attrName>ppt_y</p:attrName>
                                        </p:attrNameLst>
                                      </p:cBhvr>
                                      <p:rCtr x="188" y="0"/>
                                    </p:animMotion>
                                  </p:childTnLst>
                                </p:cTn>
                              </p:par>
                              <p:par>
                                <p:cTn id="13" presetID="0" presetClass="path" presetSubtype="0" fill="hold" nodeType="withEffect">
                                  <p:stCondLst>
                                    <p:cond delay="200"/>
                                  </p:stCondLst>
                                  <p:childTnLst>
                                    <p:animMotion origin="layout" path="M -3.33333E-6 3.00578E-6 L -0.375 3.00578E-6 " pathEditMode="relative" ptsTypes="AA">
                                      <p:cBhvr>
                                        <p:cTn id="14" dur="3000" fill="hold"/>
                                        <p:tgtEl>
                                          <p:spTgt spid="10"/>
                                        </p:tgtEl>
                                        <p:attrNameLst>
                                          <p:attrName>ppt_x</p:attrName>
                                          <p:attrName>ppt_y</p:attrName>
                                        </p:attrNameLst>
                                      </p:cBhvr>
                                    </p:animMotion>
                                  </p:childTnLst>
                                </p:cTn>
                              </p:par>
                              <p:par>
                                <p:cTn id="15" presetID="6" presetClass="emph" presetSubtype="0" fill="hold" grpId="0" nodeType="withEffect">
                                  <p:stCondLst>
                                    <p:cond delay="0"/>
                                  </p:stCondLst>
                                  <p:childTnLst>
                                    <p:animScale>
                                      <p:cBhvr>
                                        <p:cTn id="16" dur="3100" fill="hold"/>
                                        <p:tgtEl>
                                          <p:spTgt spid="6"/>
                                        </p:tgtEl>
                                      </p:cBhvr>
                                      <p:by x="600000" y="100000"/>
                                    </p:animScale>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2900"/>
                                        <p:tgtEl>
                                          <p:spTgt spid="8"/>
                                        </p:tgtEl>
                                      </p:cBhvr>
                                    </p:animEffect>
                                  </p:childTnLst>
                                </p:cTn>
                              </p:par>
                            </p:childTnLst>
                          </p:cTn>
                        </p:par>
                        <p:par>
                          <p:cTn id="20" fill="hold">
                            <p:stCondLst>
                              <p:cond delay="3200"/>
                            </p:stCondLst>
                            <p:childTnLst>
                              <p:par>
                                <p:cTn id="21" presetID="1"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p:stCondLst>
                              <p:cond delay="3200"/>
                            </p:stCondLst>
                            <p:childTnLst>
                              <p:par>
                                <p:cTn id="32" presetID="1"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par>
                                <p:cTn id="34" presetID="8" presetClass="emph" presetSubtype="0" autoRev="1" fill="hold" nodeType="withEffect">
                                  <p:stCondLst>
                                    <p:cond delay="0"/>
                                  </p:stCondLst>
                                  <p:childTnLst>
                                    <p:animRot by="180000">
                                      <p:cBhvr>
                                        <p:cTn id="35" dur="1650" fill="hold"/>
                                        <p:tgtEl>
                                          <p:spTgt spid="33"/>
                                        </p:tgtEl>
                                        <p:attrNameLst>
                                          <p:attrName>r</p:attrName>
                                        </p:attrNameLst>
                                      </p:cBhvr>
                                    </p:animRot>
                                  </p:childTnLst>
                                </p:cTn>
                              </p:par>
                              <p:par>
                                <p:cTn id="36" presetID="8" presetClass="emph" presetSubtype="0" accel="50000" decel="50000" autoRev="1" fill="hold" nodeType="withEffect">
                                  <p:stCondLst>
                                    <p:cond delay="400"/>
                                  </p:stCondLst>
                                  <p:childTnLst>
                                    <p:animRot by="2700000">
                                      <p:cBhvr>
                                        <p:cTn id="37" dur="400" fill="hold"/>
                                        <p:tgtEl>
                                          <p:spTgt spid="36"/>
                                        </p:tgtEl>
                                        <p:attrNameLst>
                                          <p:attrName>r</p:attrName>
                                        </p:attrNameLst>
                                      </p:cBhvr>
                                    </p:animRot>
                                  </p:childTnLst>
                                </p:cTn>
                              </p:par>
                              <p:par>
                                <p:cTn id="38" presetID="0" presetClass="path" presetSubtype="0" accel="50000" decel="50000" fill="hold" nodeType="withEffect">
                                  <p:stCondLst>
                                    <p:cond delay="100"/>
                                  </p:stCondLst>
                                  <p:childTnLst>
                                    <p:animMotion origin="layout" path="M -3.61111E-6 -2.15654E-6 C 0.01632 0.00916 0.07309 0.02554 0.09827 0.05551 C 0.12344 0.08549 0.14011 0.15404 0.15105 0.18013 " pathEditMode="relative" rAng="0" ptsTypes="aaa">
                                      <p:cBhvr>
                                        <p:cTn id="39" dur="2000" fill="hold"/>
                                        <p:tgtEl>
                                          <p:spTgt spid="36"/>
                                        </p:tgtEl>
                                        <p:attrNameLst>
                                          <p:attrName>ppt_x</p:attrName>
                                          <p:attrName>ppt_y</p:attrName>
                                        </p:attrNameLst>
                                      </p:cBhvr>
                                      <p:rCtr x="76" y="90"/>
                                    </p:animMotion>
                                  </p:childTnLst>
                                </p:cTn>
                              </p:par>
                              <p:par>
                                <p:cTn id="40" presetID="53" presetClass="entr" presetSubtype="0" fill="hold" nodeType="withEffect">
                                  <p:stCondLst>
                                    <p:cond delay="1500"/>
                                  </p:stCondLst>
                                  <p:childTnLst>
                                    <p:set>
                                      <p:cBhvr>
                                        <p:cTn id="41" dur="1" fill="hold">
                                          <p:stCondLst>
                                            <p:cond delay="0"/>
                                          </p:stCondLst>
                                        </p:cTn>
                                        <p:tgtEl>
                                          <p:spTgt spid="38"/>
                                        </p:tgtEl>
                                        <p:attrNameLst>
                                          <p:attrName>style.visibility</p:attrName>
                                        </p:attrNameLst>
                                      </p:cBhvr>
                                      <p:to>
                                        <p:strVal val="visible"/>
                                      </p:to>
                                    </p:set>
                                    <p:anim calcmode="lin" valueType="num">
                                      <p:cBhvr>
                                        <p:cTn id="42" dur="800" fill="hold"/>
                                        <p:tgtEl>
                                          <p:spTgt spid="38"/>
                                        </p:tgtEl>
                                        <p:attrNameLst>
                                          <p:attrName>ppt_w</p:attrName>
                                        </p:attrNameLst>
                                      </p:cBhvr>
                                      <p:tavLst>
                                        <p:tav tm="0">
                                          <p:val>
                                            <p:fltVal val="0"/>
                                          </p:val>
                                        </p:tav>
                                        <p:tav tm="100000">
                                          <p:val>
                                            <p:strVal val="#ppt_w"/>
                                          </p:val>
                                        </p:tav>
                                      </p:tavLst>
                                    </p:anim>
                                    <p:anim calcmode="lin" valueType="num">
                                      <p:cBhvr>
                                        <p:cTn id="43" dur="800" fill="hold"/>
                                        <p:tgtEl>
                                          <p:spTgt spid="38"/>
                                        </p:tgtEl>
                                        <p:attrNameLst>
                                          <p:attrName>ppt_h</p:attrName>
                                        </p:attrNameLst>
                                      </p:cBhvr>
                                      <p:tavLst>
                                        <p:tav tm="0">
                                          <p:val>
                                            <p:fltVal val="0"/>
                                          </p:val>
                                        </p:tav>
                                        <p:tav tm="100000">
                                          <p:val>
                                            <p:strVal val="#ppt_h"/>
                                          </p:val>
                                        </p:tav>
                                      </p:tavLst>
                                    </p:anim>
                                    <p:animEffect transition="in" filter="fade">
                                      <p:cBhvr>
                                        <p:cTn id="44" dur="800"/>
                                        <p:tgtEl>
                                          <p:spTgt spid="38"/>
                                        </p:tgtEl>
                                      </p:cBhvr>
                                    </p:animEffect>
                                  </p:childTnLst>
                                </p:cTn>
                              </p:par>
                              <p:par>
                                <p:cTn id="45" presetID="10" presetClass="exit" presetSubtype="0" fill="hold" nodeType="withEffect">
                                  <p:stCondLst>
                                    <p:cond delay="2100"/>
                                  </p:stCondLst>
                                  <p:childTnLst>
                                    <p:animEffect transition="out" filter="fade">
                                      <p:cBhvr>
                                        <p:cTn id="46" dur="1500"/>
                                        <p:tgtEl>
                                          <p:spTgt spid="38"/>
                                        </p:tgtEl>
                                      </p:cBhvr>
                                    </p:animEffect>
                                    <p:set>
                                      <p:cBhvr>
                                        <p:cTn id="47" dur="1" fill="hold">
                                          <p:stCondLst>
                                            <p:cond delay="1499"/>
                                          </p:stCondLst>
                                        </p:cTn>
                                        <p:tgtEl>
                                          <p:spTgt spid="38"/>
                                        </p:tgtEl>
                                        <p:attrNameLst>
                                          <p:attrName>style.visibility</p:attrName>
                                        </p:attrNameLst>
                                      </p:cBhvr>
                                      <p:to>
                                        <p:strVal val="hidden"/>
                                      </p:to>
                                    </p:set>
                                  </p:childTnLst>
                                </p:cTn>
                              </p:par>
                              <p:par>
                                <p:cTn id="48" presetID="10" presetClass="entr" presetSubtype="0" fill="hold" nodeType="withEffect">
                                  <p:stCondLst>
                                    <p:cond delay="150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800"/>
                                        <p:tgtEl>
                                          <p:spTgt spid="37"/>
                                        </p:tgtEl>
                                      </p:cBhvr>
                                    </p:animEffect>
                                  </p:childTnLst>
                                </p:cTn>
                              </p:par>
                              <p:par>
                                <p:cTn id="51" presetID="42" presetClass="exit" presetSubtype="0" fill="hold" nodeType="withEffect">
                                  <p:stCondLst>
                                    <p:cond delay="2200"/>
                                  </p:stCondLst>
                                  <p:childTnLst>
                                    <p:animEffect transition="out" filter="fade">
                                      <p:cBhvr>
                                        <p:cTn id="52" dur="1000"/>
                                        <p:tgtEl>
                                          <p:spTgt spid="37"/>
                                        </p:tgtEl>
                                      </p:cBhvr>
                                    </p:animEffect>
                                    <p:anim calcmode="lin" valueType="num">
                                      <p:cBhvr>
                                        <p:cTn id="53" dur="1000"/>
                                        <p:tgtEl>
                                          <p:spTgt spid="37"/>
                                        </p:tgtEl>
                                        <p:attrNameLst>
                                          <p:attrName>ppt_x</p:attrName>
                                        </p:attrNameLst>
                                      </p:cBhvr>
                                      <p:tavLst>
                                        <p:tav tm="0">
                                          <p:val>
                                            <p:strVal val="ppt_x"/>
                                          </p:val>
                                        </p:tav>
                                        <p:tav tm="100000">
                                          <p:val>
                                            <p:strVal val="ppt_x"/>
                                          </p:val>
                                        </p:tav>
                                      </p:tavLst>
                                    </p:anim>
                                    <p:anim calcmode="lin" valueType="num">
                                      <p:cBhvr>
                                        <p:cTn id="54" dur="1000"/>
                                        <p:tgtEl>
                                          <p:spTgt spid="37"/>
                                        </p:tgtEl>
                                        <p:attrNameLst>
                                          <p:attrName>ppt_y</p:attrName>
                                        </p:attrNameLst>
                                      </p:cBhvr>
                                      <p:tavLst>
                                        <p:tav tm="0">
                                          <p:val>
                                            <p:strVal val="ppt_y"/>
                                          </p:val>
                                        </p:tav>
                                        <p:tav tm="100000">
                                          <p:val>
                                            <p:strVal val="ppt_y+.1"/>
                                          </p:val>
                                        </p:tav>
                                      </p:tavLst>
                                    </p:anim>
                                    <p:set>
                                      <p:cBhvr>
                                        <p:cTn id="55" dur="1" fill="hold">
                                          <p:stCondLst>
                                            <p:cond delay="999"/>
                                          </p:stCondLst>
                                        </p:cTn>
                                        <p:tgtEl>
                                          <p:spTgt spid="37"/>
                                        </p:tgtEl>
                                        <p:attrNameLst>
                                          <p:attrName>style.visibility</p:attrName>
                                        </p:attrNameLst>
                                      </p:cBhvr>
                                      <p:to>
                                        <p:strVal val="hidden"/>
                                      </p:to>
                                    </p:set>
                                  </p:childTnLst>
                                </p:cTn>
                              </p:par>
                              <p:par>
                                <p:cTn id="56" presetID="42" presetClass="exit" presetSubtype="0" fill="hold" nodeType="withEffect">
                                  <p:stCondLst>
                                    <p:cond delay="2200"/>
                                  </p:stCondLst>
                                  <p:childTnLst>
                                    <p:animEffect transition="out" filter="fade">
                                      <p:cBhvr>
                                        <p:cTn id="57" dur="1000"/>
                                        <p:tgtEl>
                                          <p:spTgt spid="36"/>
                                        </p:tgtEl>
                                      </p:cBhvr>
                                    </p:animEffect>
                                    <p:anim calcmode="lin" valueType="num">
                                      <p:cBhvr>
                                        <p:cTn id="58" dur="1000"/>
                                        <p:tgtEl>
                                          <p:spTgt spid="36"/>
                                        </p:tgtEl>
                                        <p:attrNameLst>
                                          <p:attrName>ppt_x</p:attrName>
                                        </p:attrNameLst>
                                      </p:cBhvr>
                                      <p:tavLst>
                                        <p:tav tm="0">
                                          <p:val>
                                            <p:strVal val="ppt_x"/>
                                          </p:val>
                                        </p:tav>
                                        <p:tav tm="100000">
                                          <p:val>
                                            <p:strVal val="ppt_x"/>
                                          </p:val>
                                        </p:tav>
                                      </p:tavLst>
                                    </p:anim>
                                    <p:anim calcmode="lin" valueType="num">
                                      <p:cBhvr>
                                        <p:cTn id="59" dur="1000"/>
                                        <p:tgtEl>
                                          <p:spTgt spid="36"/>
                                        </p:tgtEl>
                                        <p:attrNameLst>
                                          <p:attrName>ppt_y</p:attrName>
                                        </p:attrNameLst>
                                      </p:cBhvr>
                                      <p:tavLst>
                                        <p:tav tm="0">
                                          <p:val>
                                            <p:strVal val="ppt_y"/>
                                          </p:val>
                                        </p:tav>
                                        <p:tav tm="100000">
                                          <p:val>
                                            <p:strVal val="ppt_y+.1"/>
                                          </p:val>
                                        </p:tav>
                                      </p:tavLst>
                                    </p:anim>
                                    <p:set>
                                      <p:cBhvr>
                                        <p:cTn id="60" dur="1" fill="hold">
                                          <p:stCondLst>
                                            <p:cond delay="999"/>
                                          </p:stCondLst>
                                        </p:cTn>
                                        <p:tgtEl>
                                          <p:spTgt spid="36"/>
                                        </p:tgtEl>
                                        <p:attrNameLst>
                                          <p:attrName>style.visibility</p:attrName>
                                        </p:attrNameLst>
                                      </p:cBhvr>
                                      <p:to>
                                        <p:strVal val="hidden"/>
                                      </p:to>
                                    </p:set>
                                  </p:childTnLst>
                                </p:cTn>
                              </p:par>
                              <p:par>
                                <p:cTn id="61" presetID="53" presetClass="entr" presetSubtype="16" fill="hold" grpId="0" nodeType="withEffect">
                                  <p:stCondLst>
                                    <p:cond delay="220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Effect transition="in" filter="fade">
                                      <p:cBhvr>
                                        <p:cTn id="65" dur="500"/>
                                        <p:tgtEl>
                                          <p:spTgt spid="2"/>
                                        </p:tgtEl>
                                      </p:cBhvr>
                                    </p:animEffect>
                                  </p:childTnLst>
                                </p:cTn>
                              </p:par>
                            </p:childTnLst>
                          </p:cTn>
                        </p:par>
                        <p:par>
                          <p:cTn id="66" fill="hold">
                            <p:stCondLst>
                              <p:cond delay="6800"/>
                            </p:stCondLst>
                            <p:childTnLst>
                              <p:par>
                                <p:cTn id="67" presetID="1" presetClass="entr" presetSubtype="0" fill="hold" nodeType="after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8" presetClass="emph" presetSubtype="0" accel="50000" decel="50000" autoRev="1" fill="hold" nodeType="withEffect">
                                  <p:stCondLst>
                                    <p:cond delay="400"/>
                                  </p:stCondLst>
                                  <p:childTnLst>
                                    <p:animRot by="2700000">
                                      <p:cBhvr>
                                        <p:cTn id="70" dur="400" fill="hold"/>
                                        <p:tgtEl>
                                          <p:spTgt spid="39"/>
                                        </p:tgtEl>
                                        <p:attrNameLst>
                                          <p:attrName>r</p:attrName>
                                        </p:attrNameLst>
                                      </p:cBhvr>
                                    </p:animRot>
                                  </p:childTnLst>
                                </p:cTn>
                              </p:par>
                              <p:par>
                                <p:cTn id="71" presetID="0" presetClass="path" presetSubtype="0" accel="50000" decel="50000" fill="hold" nodeType="withEffect">
                                  <p:stCondLst>
                                    <p:cond delay="100"/>
                                  </p:stCondLst>
                                  <p:childTnLst>
                                    <p:animMotion origin="layout" path="M 1.94444E-6 -2.77932E-6 C 0.02187 0.01029 0.08055 -0.01028 0.13142 0.06115 C 0.13628 0.0831 0.13819 0.09672 0.12309 0.10756 C 0.11059 0.10478 0.10694 0.10423 0.1026 0.08727 C 0.10347 0.08672 0.11441 0.07838 0.11684 0.07866 C 0.12118 0.07921 0.12916 0.08422 0.12916 0.08449 C 0.13142 0.08727 0.1342 0.0895 0.13541 0.09311 C 0.14028 0.10534 0.14045 0.11673 0.14566 0.12813 C 0.15 0.14703 0.15017 0.17538 0.16007 0.18927 " pathEditMode="relative" rAng="0" ptsTypes="fffffffff">
                                      <p:cBhvr>
                                        <p:cTn id="72" dur="3500" fill="hold"/>
                                        <p:tgtEl>
                                          <p:spTgt spid="39"/>
                                        </p:tgtEl>
                                        <p:attrNameLst>
                                          <p:attrName>ppt_x</p:attrName>
                                          <p:attrName>ppt_y</p:attrName>
                                        </p:attrNameLst>
                                      </p:cBhvr>
                                      <p:rCtr x="80" y="89"/>
                                    </p:animMotion>
                                  </p:childTnLst>
                                </p:cTn>
                              </p:par>
                              <p:par>
                                <p:cTn id="73" presetID="42" presetClass="exit" presetSubtype="0" fill="hold" nodeType="withEffect">
                                  <p:stCondLst>
                                    <p:cond delay="3500"/>
                                  </p:stCondLst>
                                  <p:childTnLst>
                                    <p:animEffect transition="out" filter="fade">
                                      <p:cBhvr>
                                        <p:cTn id="74" dur="1000"/>
                                        <p:tgtEl>
                                          <p:spTgt spid="39"/>
                                        </p:tgtEl>
                                      </p:cBhvr>
                                    </p:animEffect>
                                    <p:anim calcmode="lin" valueType="num">
                                      <p:cBhvr>
                                        <p:cTn id="75" dur="1000"/>
                                        <p:tgtEl>
                                          <p:spTgt spid="39"/>
                                        </p:tgtEl>
                                        <p:attrNameLst>
                                          <p:attrName>ppt_x</p:attrName>
                                        </p:attrNameLst>
                                      </p:cBhvr>
                                      <p:tavLst>
                                        <p:tav tm="0">
                                          <p:val>
                                            <p:strVal val="ppt_x"/>
                                          </p:val>
                                        </p:tav>
                                        <p:tav tm="100000">
                                          <p:val>
                                            <p:strVal val="ppt_x"/>
                                          </p:val>
                                        </p:tav>
                                      </p:tavLst>
                                    </p:anim>
                                    <p:anim calcmode="lin" valueType="num">
                                      <p:cBhvr>
                                        <p:cTn id="76" dur="1000"/>
                                        <p:tgtEl>
                                          <p:spTgt spid="39"/>
                                        </p:tgtEl>
                                        <p:attrNameLst>
                                          <p:attrName>ppt_y</p:attrName>
                                        </p:attrNameLst>
                                      </p:cBhvr>
                                      <p:tavLst>
                                        <p:tav tm="0">
                                          <p:val>
                                            <p:strVal val="ppt_y"/>
                                          </p:val>
                                        </p:tav>
                                        <p:tav tm="100000">
                                          <p:val>
                                            <p:strVal val="ppt_y+.1"/>
                                          </p:val>
                                        </p:tav>
                                      </p:tavLst>
                                    </p:anim>
                                    <p:set>
                                      <p:cBhvr>
                                        <p:cTn id="77" dur="1" fill="hold">
                                          <p:stCondLst>
                                            <p:cond delay="999"/>
                                          </p:stCondLst>
                                        </p:cTn>
                                        <p:tgtEl>
                                          <p:spTgt spid="39"/>
                                        </p:tgtEl>
                                        <p:attrNameLst>
                                          <p:attrName>style.visibility</p:attrName>
                                        </p:attrNameLst>
                                      </p:cBhvr>
                                      <p:to>
                                        <p:strVal val="hidden"/>
                                      </p:to>
                                    </p:set>
                                  </p:childTnLst>
                                </p:cTn>
                              </p:par>
                              <p:par>
                                <p:cTn id="78" presetID="10" presetClass="entr" presetSubtype="0" fill="hold" nodeType="withEffect">
                                  <p:stCondLst>
                                    <p:cond delay="320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42" presetClass="exit" presetSubtype="0" fill="hold" nodeType="withEffect">
                                  <p:stCondLst>
                                    <p:cond delay="3500"/>
                                  </p:stCondLst>
                                  <p:childTnLst>
                                    <p:animEffect transition="out" filter="fade">
                                      <p:cBhvr>
                                        <p:cTn id="82" dur="1000"/>
                                        <p:tgtEl>
                                          <p:spTgt spid="40"/>
                                        </p:tgtEl>
                                      </p:cBhvr>
                                    </p:animEffect>
                                    <p:anim calcmode="lin" valueType="num">
                                      <p:cBhvr>
                                        <p:cTn id="83" dur="1000"/>
                                        <p:tgtEl>
                                          <p:spTgt spid="40"/>
                                        </p:tgtEl>
                                        <p:attrNameLst>
                                          <p:attrName>ppt_x</p:attrName>
                                        </p:attrNameLst>
                                      </p:cBhvr>
                                      <p:tavLst>
                                        <p:tav tm="0">
                                          <p:val>
                                            <p:strVal val="ppt_x"/>
                                          </p:val>
                                        </p:tav>
                                        <p:tav tm="100000">
                                          <p:val>
                                            <p:strVal val="ppt_x"/>
                                          </p:val>
                                        </p:tav>
                                      </p:tavLst>
                                    </p:anim>
                                    <p:anim calcmode="lin" valueType="num">
                                      <p:cBhvr>
                                        <p:cTn id="84" dur="1000"/>
                                        <p:tgtEl>
                                          <p:spTgt spid="40"/>
                                        </p:tgtEl>
                                        <p:attrNameLst>
                                          <p:attrName>ppt_y</p:attrName>
                                        </p:attrNameLst>
                                      </p:cBhvr>
                                      <p:tavLst>
                                        <p:tav tm="0">
                                          <p:val>
                                            <p:strVal val="ppt_y"/>
                                          </p:val>
                                        </p:tav>
                                        <p:tav tm="100000">
                                          <p:val>
                                            <p:strVal val="ppt_y+.1"/>
                                          </p:val>
                                        </p:tav>
                                      </p:tavLst>
                                    </p:anim>
                                    <p:set>
                                      <p:cBhvr>
                                        <p:cTn id="85" dur="1" fill="hold">
                                          <p:stCondLst>
                                            <p:cond delay="999"/>
                                          </p:stCondLst>
                                        </p:cTn>
                                        <p:tgtEl>
                                          <p:spTgt spid="40"/>
                                        </p:tgtEl>
                                        <p:attrNameLst>
                                          <p:attrName>style.visibility</p:attrName>
                                        </p:attrNameLst>
                                      </p:cBhvr>
                                      <p:to>
                                        <p:strVal val="hidden"/>
                                      </p:to>
                                    </p:set>
                                  </p:childTnLst>
                                </p:cTn>
                              </p:par>
                              <p:par>
                                <p:cTn id="86" presetID="53" presetClass="entr" presetSubtype="0" fill="hold" nodeType="withEffect">
                                  <p:stCondLst>
                                    <p:cond delay="3300"/>
                                  </p:stCondLst>
                                  <p:childTnLst>
                                    <p:set>
                                      <p:cBhvr>
                                        <p:cTn id="87" dur="1" fill="hold">
                                          <p:stCondLst>
                                            <p:cond delay="0"/>
                                          </p:stCondLst>
                                        </p:cTn>
                                        <p:tgtEl>
                                          <p:spTgt spid="41"/>
                                        </p:tgtEl>
                                        <p:attrNameLst>
                                          <p:attrName>style.visibility</p:attrName>
                                        </p:attrNameLst>
                                      </p:cBhvr>
                                      <p:to>
                                        <p:strVal val="visible"/>
                                      </p:to>
                                    </p:set>
                                    <p:anim calcmode="lin" valueType="num">
                                      <p:cBhvr>
                                        <p:cTn id="88" dur="500" fill="hold"/>
                                        <p:tgtEl>
                                          <p:spTgt spid="41"/>
                                        </p:tgtEl>
                                        <p:attrNameLst>
                                          <p:attrName>ppt_w</p:attrName>
                                        </p:attrNameLst>
                                      </p:cBhvr>
                                      <p:tavLst>
                                        <p:tav tm="0">
                                          <p:val>
                                            <p:fltVal val="0"/>
                                          </p:val>
                                        </p:tav>
                                        <p:tav tm="100000">
                                          <p:val>
                                            <p:strVal val="#ppt_w"/>
                                          </p:val>
                                        </p:tav>
                                      </p:tavLst>
                                    </p:anim>
                                    <p:anim calcmode="lin" valueType="num">
                                      <p:cBhvr>
                                        <p:cTn id="89" dur="500" fill="hold"/>
                                        <p:tgtEl>
                                          <p:spTgt spid="41"/>
                                        </p:tgtEl>
                                        <p:attrNameLst>
                                          <p:attrName>ppt_h</p:attrName>
                                        </p:attrNameLst>
                                      </p:cBhvr>
                                      <p:tavLst>
                                        <p:tav tm="0">
                                          <p:val>
                                            <p:fltVal val="0"/>
                                          </p:val>
                                        </p:tav>
                                        <p:tav tm="100000">
                                          <p:val>
                                            <p:strVal val="#ppt_h"/>
                                          </p:val>
                                        </p:tav>
                                      </p:tavLst>
                                    </p:anim>
                                    <p:animEffect transition="in" filter="fade">
                                      <p:cBhvr>
                                        <p:cTn id="90" dur="500"/>
                                        <p:tgtEl>
                                          <p:spTgt spid="41"/>
                                        </p:tgtEl>
                                      </p:cBhvr>
                                    </p:animEffect>
                                  </p:childTnLst>
                                </p:cTn>
                              </p:par>
                              <p:par>
                                <p:cTn id="91" presetID="10" presetClass="exit" presetSubtype="0" fill="hold" nodeType="withEffect">
                                  <p:stCondLst>
                                    <p:cond delay="3900"/>
                                  </p:stCondLst>
                                  <p:childTnLst>
                                    <p:animEffect transition="out" filter="fade">
                                      <p:cBhvr>
                                        <p:cTn id="92" dur="1200"/>
                                        <p:tgtEl>
                                          <p:spTgt spid="41"/>
                                        </p:tgtEl>
                                      </p:cBhvr>
                                    </p:animEffect>
                                    <p:set>
                                      <p:cBhvr>
                                        <p:cTn id="93" dur="1" fill="hold">
                                          <p:stCondLst>
                                            <p:cond delay="1199"/>
                                          </p:stCondLst>
                                        </p:cTn>
                                        <p:tgtEl>
                                          <p:spTgt spid="41"/>
                                        </p:tgtEl>
                                        <p:attrNameLst>
                                          <p:attrName>style.visibility</p:attrName>
                                        </p:attrNameLst>
                                      </p:cBhvr>
                                      <p:to>
                                        <p:strVal val="hidden"/>
                                      </p:to>
                                    </p:set>
                                  </p:childTnLst>
                                </p:cTn>
                              </p:par>
                              <p:par>
                                <p:cTn id="94" presetID="47" presetClass="entr" presetSubtype="0" fill="hold" nodeType="withEffect">
                                  <p:stCondLst>
                                    <p:cond delay="170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anim calcmode="lin" valueType="num">
                                      <p:cBhvr>
                                        <p:cTn id="97" dur="500" fill="hold"/>
                                        <p:tgtEl>
                                          <p:spTgt spid="42"/>
                                        </p:tgtEl>
                                        <p:attrNameLst>
                                          <p:attrName>ppt_x</p:attrName>
                                        </p:attrNameLst>
                                      </p:cBhvr>
                                      <p:tavLst>
                                        <p:tav tm="0">
                                          <p:val>
                                            <p:strVal val="#ppt_x"/>
                                          </p:val>
                                        </p:tav>
                                        <p:tav tm="100000">
                                          <p:val>
                                            <p:strVal val="#ppt_x"/>
                                          </p:val>
                                        </p:tav>
                                      </p:tavLst>
                                    </p:anim>
                                    <p:anim calcmode="lin" valueType="num">
                                      <p:cBhvr>
                                        <p:cTn id="98" dur="500" fill="hold"/>
                                        <p:tgtEl>
                                          <p:spTgt spid="42"/>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2000"/>
                                  </p:stCondLst>
                                  <p:childTnLst>
                                    <p:set>
                                      <p:cBhvr>
                                        <p:cTn id="100" dur="1" fill="hold">
                                          <p:stCondLst>
                                            <p:cond delay="0"/>
                                          </p:stCondLst>
                                        </p:cTn>
                                        <p:tgtEl>
                                          <p:spTgt spid="43"/>
                                        </p:tgtEl>
                                        <p:attrNameLst>
                                          <p:attrName>style.visibility</p:attrName>
                                        </p:attrNameLst>
                                      </p:cBhvr>
                                      <p:to>
                                        <p:strVal val="visible"/>
                                      </p:to>
                                    </p:set>
                                    <p:animEffect transition="in" filter="wipe(down)">
                                      <p:cBhvr>
                                        <p:cTn id="101" dur="500"/>
                                        <p:tgtEl>
                                          <p:spTgt spid="43"/>
                                        </p:tgtEl>
                                      </p:cBhvr>
                                    </p:animEffect>
                                  </p:childTnLst>
                                </p:cTn>
                              </p:par>
                              <p:par>
                                <p:cTn id="102" presetID="42" presetClass="exit" presetSubtype="0" fill="hold" nodeType="withEffect">
                                  <p:stCondLst>
                                    <p:cond delay="2400"/>
                                  </p:stCondLst>
                                  <p:childTnLst>
                                    <p:animEffect transition="out" filter="fade">
                                      <p:cBhvr>
                                        <p:cTn id="103" dur="500"/>
                                        <p:tgtEl>
                                          <p:spTgt spid="43"/>
                                        </p:tgtEl>
                                      </p:cBhvr>
                                    </p:animEffect>
                                    <p:anim calcmode="lin" valueType="num">
                                      <p:cBhvr>
                                        <p:cTn id="104" dur="500"/>
                                        <p:tgtEl>
                                          <p:spTgt spid="43"/>
                                        </p:tgtEl>
                                        <p:attrNameLst>
                                          <p:attrName>ppt_x</p:attrName>
                                        </p:attrNameLst>
                                      </p:cBhvr>
                                      <p:tavLst>
                                        <p:tav tm="0">
                                          <p:val>
                                            <p:strVal val="ppt_x"/>
                                          </p:val>
                                        </p:tav>
                                        <p:tav tm="100000">
                                          <p:val>
                                            <p:strVal val="ppt_x"/>
                                          </p:val>
                                        </p:tav>
                                      </p:tavLst>
                                    </p:anim>
                                    <p:anim calcmode="lin" valueType="num">
                                      <p:cBhvr>
                                        <p:cTn id="105" dur="500"/>
                                        <p:tgtEl>
                                          <p:spTgt spid="43"/>
                                        </p:tgtEl>
                                        <p:attrNameLst>
                                          <p:attrName>ppt_y</p:attrName>
                                        </p:attrNameLst>
                                      </p:cBhvr>
                                      <p:tavLst>
                                        <p:tav tm="0">
                                          <p:val>
                                            <p:strVal val="ppt_y"/>
                                          </p:val>
                                        </p:tav>
                                        <p:tav tm="100000">
                                          <p:val>
                                            <p:strVal val="ppt_y+.1"/>
                                          </p:val>
                                        </p:tav>
                                      </p:tavLst>
                                    </p:anim>
                                    <p:set>
                                      <p:cBhvr>
                                        <p:cTn id="106" dur="1" fill="hold">
                                          <p:stCondLst>
                                            <p:cond delay="499"/>
                                          </p:stCondLst>
                                        </p:cTn>
                                        <p:tgtEl>
                                          <p:spTgt spid="43"/>
                                        </p:tgtEl>
                                        <p:attrNameLst>
                                          <p:attrName>style.visibility</p:attrName>
                                        </p:attrNameLst>
                                      </p:cBhvr>
                                      <p:to>
                                        <p:strVal val="hidden"/>
                                      </p:to>
                                    </p:set>
                                  </p:childTnLst>
                                </p:cTn>
                              </p:par>
                              <p:par>
                                <p:cTn id="107" presetID="42" presetClass="exit" presetSubtype="0" fill="hold" nodeType="withEffect">
                                  <p:stCondLst>
                                    <p:cond delay="2400"/>
                                  </p:stCondLst>
                                  <p:childTnLst>
                                    <p:animEffect transition="out" filter="fade">
                                      <p:cBhvr>
                                        <p:cTn id="108" dur="1000"/>
                                        <p:tgtEl>
                                          <p:spTgt spid="42"/>
                                        </p:tgtEl>
                                      </p:cBhvr>
                                    </p:animEffect>
                                    <p:anim calcmode="lin" valueType="num">
                                      <p:cBhvr>
                                        <p:cTn id="109" dur="1000"/>
                                        <p:tgtEl>
                                          <p:spTgt spid="42"/>
                                        </p:tgtEl>
                                        <p:attrNameLst>
                                          <p:attrName>ppt_x</p:attrName>
                                        </p:attrNameLst>
                                      </p:cBhvr>
                                      <p:tavLst>
                                        <p:tav tm="0">
                                          <p:val>
                                            <p:strVal val="ppt_x"/>
                                          </p:val>
                                        </p:tav>
                                        <p:tav tm="100000">
                                          <p:val>
                                            <p:strVal val="ppt_x"/>
                                          </p:val>
                                        </p:tav>
                                      </p:tavLst>
                                    </p:anim>
                                    <p:anim calcmode="lin" valueType="num">
                                      <p:cBhvr>
                                        <p:cTn id="110" dur="1000"/>
                                        <p:tgtEl>
                                          <p:spTgt spid="42"/>
                                        </p:tgtEl>
                                        <p:attrNameLst>
                                          <p:attrName>ppt_y</p:attrName>
                                        </p:attrNameLst>
                                      </p:cBhvr>
                                      <p:tavLst>
                                        <p:tav tm="0">
                                          <p:val>
                                            <p:strVal val="ppt_y"/>
                                          </p:val>
                                        </p:tav>
                                        <p:tav tm="100000">
                                          <p:val>
                                            <p:strVal val="ppt_y+.1"/>
                                          </p:val>
                                        </p:tav>
                                      </p:tavLst>
                                    </p:anim>
                                    <p:set>
                                      <p:cBhvr>
                                        <p:cTn id="111" dur="1" fill="hold">
                                          <p:stCondLst>
                                            <p:cond delay="999"/>
                                          </p:stCondLst>
                                        </p:cTn>
                                        <p:tgtEl>
                                          <p:spTgt spid="42"/>
                                        </p:tgtEl>
                                        <p:attrNameLst>
                                          <p:attrName>style.visibility</p:attrName>
                                        </p:attrNameLst>
                                      </p:cBhvr>
                                      <p:to>
                                        <p:strVal val="hidden"/>
                                      </p:to>
                                    </p:set>
                                  </p:childTnLst>
                                </p:cTn>
                              </p:par>
                              <p:par>
                                <p:cTn id="112" presetID="53" presetClass="entr" presetSubtype="0" fill="hold" nodeType="withEffect">
                                  <p:stCondLst>
                                    <p:cond delay="2100"/>
                                  </p:stCondLst>
                                  <p:childTnLst>
                                    <p:set>
                                      <p:cBhvr>
                                        <p:cTn id="113" dur="1" fill="hold">
                                          <p:stCondLst>
                                            <p:cond delay="0"/>
                                          </p:stCondLst>
                                        </p:cTn>
                                        <p:tgtEl>
                                          <p:spTgt spid="45"/>
                                        </p:tgtEl>
                                        <p:attrNameLst>
                                          <p:attrName>style.visibility</p:attrName>
                                        </p:attrNameLst>
                                      </p:cBhvr>
                                      <p:to>
                                        <p:strVal val="visible"/>
                                      </p:to>
                                    </p:set>
                                    <p:anim calcmode="lin" valueType="num">
                                      <p:cBhvr>
                                        <p:cTn id="114" dur="500" fill="hold"/>
                                        <p:tgtEl>
                                          <p:spTgt spid="45"/>
                                        </p:tgtEl>
                                        <p:attrNameLst>
                                          <p:attrName>ppt_w</p:attrName>
                                        </p:attrNameLst>
                                      </p:cBhvr>
                                      <p:tavLst>
                                        <p:tav tm="0">
                                          <p:val>
                                            <p:fltVal val="0"/>
                                          </p:val>
                                        </p:tav>
                                        <p:tav tm="100000">
                                          <p:val>
                                            <p:strVal val="#ppt_w"/>
                                          </p:val>
                                        </p:tav>
                                      </p:tavLst>
                                    </p:anim>
                                    <p:anim calcmode="lin" valueType="num">
                                      <p:cBhvr>
                                        <p:cTn id="115" dur="500" fill="hold"/>
                                        <p:tgtEl>
                                          <p:spTgt spid="45"/>
                                        </p:tgtEl>
                                        <p:attrNameLst>
                                          <p:attrName>ppt_h</p:attrName>
                                        </p:attrNameLst>
                                      </p:cBhvr>
                                      <p:tavLst>
                                        <p:tav tm="0">
                                          <p:val>
                                            <p:fltVal val="0"/>
                                          </p:val>
                                        </p:tav>
                                        <p:tav tm="100000">
                                          <p:val>
                                            <p:strVal val="#ppt_h"/>
                                          </p:val>
                                        </p:tav>
                                      </p:tavLst>
                                    </p:anim>
                                    <p:animEffect transition="in" filter="fade">
                                      <p:cBhvr>
                                        <p:cTn id="116" dur="500"/>
                                        <p:tgtEl>
                                          <p:spTgt spid="45"/>
                                        </p:tgtEl>
                                      </p:cBhvr>
                                    </p:animEffect>
                                  </p:childTnLst>
                                </p:cTn>
                              </p:par>
                              <p:par>
                                <p:cTn id="117" presetID="10" presetClass="exit" presetSubtype="0" fill="hold" nodeType="withEffect">
                                  <p:stCondLst>
                                    <p:cond delay="2400"/>
                                  </p:stCondLst>
                                  <p:childTnLst>
                                    <p:animEffect transition="out" filter="fade">
                                      <p:cBhvr>
                                        <p:cTn id="118" dur="800"/>
                                        <p:tgtEl>
                                          <p:spTgt spid="45"/>
                                        </p:tgtEl>
                                      </p:cBhvr>
                                    </p:animEffect>
                                    <p:set>
                                      <p:cBhvr>
                                        <p:cTn id="119" dur="1" fill="hold">
                                          <p:stCondLst>
                                            <p:cond delay="799"/>
                                          </p:stCondLst>
                                        </p:cTn>
                                        <p:tgtEl>
                                          <p:spTgt spid="45"/>
                                        </p:tgtEl>
                                        <p:attrNameLst>
                                          <p:attrName>style.visibility</p:attrName>
                                        </p:attrNameLst>
                                      </p:cBhvr>
                                      <p:to>
                                        <p:strVal val="hidden"/>
                                      </p:to>
                                    </p:set>
                                  </p:childTnLst>
                                </p:cTn>
                              </p:par>
                            </p:childTnLst>
                          </p:cTn>
                        </p:par>
                        <p:par>
                          <p:cTn id="120" fill="hold">
                            <p:stCondLst>
                              <p:cond delay="11900"/>
                            </p:stCondLst>
                            <p:childTnLst>
                              <p:par>
                                <p:cTn id="121" presetID="10" presetClass="entr" presetSubtype="0" fill="hold" nodeType="after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fade">
                                      <p:cBhvr>
                                        <p:cTn id="123" dur="500"/>
                                        <p:tgtEl>
                                          <p:spTgt spid="46"/>
                                        </p:tgtEl>
                                      </p:cBhvr>
                                    </p:animEffect>
                                  </p:childTnLst>
                                </p:cTn>
                              </p:par>
                              <p:par>
                                <p:cTn id="124" presetID="10" presetClass="entr" presetSubtype="0" fill="hold" nodeType="withEffect">
                                  <p:stCondLst>
                                    <p:cond delay="50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par>
                                <p:cTn id="127" presetID="35" presetClass="emph" presetSubtype="0" repeatCount="indefinite" fill="hold" nodeType="withEffect">
                                  <p:stCondLst>
                                    <p:cond delay="0"/>
                                  </p:stCondLst>
                                  <p:childTnLst>
                                    <p:anim calcmode="discrete" valueType="str">
                                      <p:cBhvr>
                                        <p:cTn id="128" dur="1000" fill="hold"/>
                                        <p:tgtEl>
                                          <p:spTgt spid="46"/>
                                        </p:tgtEl>
                                        <p:attrNameLst>
                                          <p:attrName>style.visibility</p:attrName>
                                        </p:attrNameLst>
                                      </p:cBhvr>
                                      <p:tavLst>
                                        <p:tav tm="0">
                                          <p:val>
                                            <p:strVal val="hidden"/>
                                          </p:val>
                                        </p:tav>
                                        <p:tav tm="50000">
                                          <p:val>
                                            <p:strVal val="visible"/>
                                          </p:val>
                                        </p:tav>
                                      </p:tavLst>
                                    </p:anim>
                                  </p:childTnLst>
                                </p:cTn>
                              </p:par>
                              <p:par>
                                <p:cTn id="129" presetID="35" presetClass="emph" presetSubtype="0" repeatCount="indefinite" fill="hold" nodeType="withEffect">
                                  <p:stCondLst>
                                    <p:cond delay="500"/>
                                  </p:stCondLst>
                                  <p:childTnLst>
                                    <p:anim calcmode="discrete" valueType="str">
                                      <p:cBhvr>
                                        <p:cTn id="130" dur="1000" fill="hold"/>
                                        <p:tgtEl>
                                          <p:spTgt spid="47"/>
                                        </p:tgtEl>
                                        <p:attrNameLst>
                                          <p:attrName>style.visibility</p:attrName>
                                        </p:attrNameLst>
                                      </p:cBhvr>
                                      <p:tavLst>
                                        <p:tav tm="0">
                                          <p:val>
                                            <p:strVal val="hidden"/>
                                          </p:val>
                                        </p:tav>
                                        <p:tav tm="50000">
                                          <p:val>
                                            <p:strVal val="visible"/>
                                          </p:val>
                                        </p:tav>
                                      </p:tavLst>
                                    </p:anim>
                                  </p:childTnLst>
                                </p:cTn>
                              </p:par>
                              <p:par>
                                <p:cTn id="131" presetID="6" presetClass="emph" presetSubtype="0" fill="hold" nodeType="withEffect">
                                  <p:stCondLst>
                                    <p:cond delay="500"/>
                                  </p:stCondLst>
                                  <p:childTnLst>
                                    <p:animScale>
                                      <p:cBhvr>
                                        <p:cTn id="132" dur="50000" fill="hold"/>
                                        <p:tgtEl>
                                          <p:spTgt spid="46"/>
                                        </p:tgtEl>
                                      </p:cBhvr>
                                      <p:by x="0" y="0"/>
                                    </p:animScale>
                                  </p:childTnLst>
                                </p:cTn>
                              </p:par>
                              <p:par>
                                <p:cTn id="133" presetID="6" presetClass="emph" presetSubtype="0" fill="hold" nodeType="withEffect">
                                  <p:stCondLst>
                                    <p:cond delay="500"/>
                                  </p:stCondLst>
                                  <p:childTnLst>
                                    <p:animScale>
                                      <p:cBhvr>
                                        <p:cTn id="134" dur="50000" fill="hold"/>
                                        <p:tgtEl>
                                          <p:spTgt spid="47"/>
                                        </p:tgtEl>
                                      </p:cBhvr>
                                      <p:by x="0" y="0"/>
                                    </p:animScale>
                                  </p:childTnLst>
                                </p:cTn>
                              </p:par>
                              <p:par>
                                <p:cTn id="135" presetID="0" presetClass="path" presetSubtype="0" fill="hold" nodeType="withEffect">
                                  <p:stCondLst>
                                    <p:cond delay="500"/>
                                  </p:stCondLst>
                                  <p:childTnLst>
                                    <p:animMotion origin="layout" path="M 0 0 C -0.08143 -0.03975 -0.16268 -0.07951 -0.21893 -0.11787 C -0.27518 -0.15624 -0.31788 -0.20989 -0.33768 -0.22963 " pathEditMode="relative" ptsTypes="aaA">
                                      <p:cBhvr>
                                        <p:cTn id="136" dur="50000" fill="hold"/>
                                        <p:tgtEl>
                                          <p:spTgt spid="46"/>
                                        </p:tgtEl>
                                        <p:attrNameLst>
                                          <p:attrName>ppt_x</p:attrName>
                                          <p:attrName>ppt_y</p:attrName>
                                        </p:attrNameLst>
                                      </p:cBhvr>
                                    </p:animMotion>
                                  </p:childTnLst>
                                </p:cTn>
                              </p:par>
                              <p:par>
                                <p:cTn id="137" presetID="0" presetClass="path" presetSubtype="0" fill="hold" nodeType="withEffect">
                                  <p:stCondLst>
                                    <p:cond delay="500"/>
                                  </p:stCondLst>
                                  <p:childTnLst>
                                    <p:animMotion origin="layout" path="M 0 0 C -0.08143 -0.03975 -0.16268 -0.07951 -0.21893 -0.11787 C -0.27518 -0.15624 -0.31788 -0.20989 -0.33768 -0.22963 " pathEditMode="relative" ptsTypes="aaA">
                                      <p:cBhvr>
                                        <p:cTn id="138" dur="50000" fill="hold"/>
                                        <p:tgtEl>
                                          <p:spTgt spid="47"/>
                                        </p:tgtEl>
                                        <p:attrNameLst>
                                          <p:attrName>ppt_x</p:attrName>
                                          <p:attrName>ppt_y</p:attrName>
                                        </p:attrNameLst>
                                      </p:cBhvr>
                                    </p:animMotion>
                                  </p:childTnLst>
                                </p:cTn>
                              </p:par>
                              <p:par>
                                <p:cTn id="139" presetID="53" presetClass="entr" presetSubtype="0" fill="hold" nodeType="withEffect">
                                  <p:stCondLst>
                                    <p:cond delay="0"/>
                                  </p:stCondLst>
                                  <p:childTnLst>
                                    <p:set>
                                      <p:cBhvr>
                                        <p:cTn id="140" dur="1" fill="hold">
                                          <p:stCondLst>
                                            <p:cond delay="0"/>
                                          </p:stCondLst>
                                        </p:cTn>
                                        <p:tgtEl>
                                          <p:spTgt spid="48"/>
                                        </p:tgtEl>
                                        <p:attrNameLst>
                                          <p:attrName>style.visibility</p:attrName>
                                        </p:attrNameLst>
                                      </p:cBhvr>
                                      <p:to>
                                        <p:strVal val="visible"/>
                                      </p:to>
                                    </p:set>
                                    <p:anim calcmode="lin" valueType="num">
                                      <p:cBhvr>
                                        <p:cTn id="141" dur="50000" fill="hold"/>
                                        <p:tgtEl>
                                          <p:spTgt spid="48"/>
                                        </p:tgtEl>
                                        <p:attrNameLst>
                                          <p:attrName>ppt_w</p:attrName>
                                        </p:attrNameLst>
                                      </p:cBhvr>
                                      <p:tavLst>
                                        <p:tav tm="0">
                                          <p:val>
                                            <p:fltVal val="0"/>
                                          </p:val>
                                        </p:tav>
                                        <p:tav tm="100000">
                                          <p:val>
                                            <p:strVal val="#ppt_w"/>
                                          </p:val>
                                        </p:tav>
                                      </p:tavLst>
                                    </p:anim>
                                    <p:anim calcmode="lin" valueType="num">
                                      <p:cBhvr>
                                        <p:cTn id="142" dur="50000" fill="hold"/>
                                        <p:tgtEl>
                                          <p:spTgt spid="48"/>
                                        </p:tgtEl>
                                        <p:attrNameLst>
                                          <p:attrName>ppt_h</p:attrName>
                                        </p:attrNameLst>
                                      </p:cBhvr>
                                      <p:tavLst>
                                        <p:tav tm="0">
                                          <p:val>
                                            <p:fltVal val="0"/>
                                          </p:val>
                                        </p:tav>
                                        <p:tav tm="100000">
                                          <p:val>
                                            <p:strVal val="#ppt_h"/>
                                          </p:val>
                                        </p:tav>
                                      </p:tavLst>
                                    </p:anim>
                                    <p:animEffect transition="in" filter="fade">
                                      <p:cBhvr>
                                        <p:cTn id="143" dur="50000"/>
                                        <p:tgtEl>
                                          <p:spTgt spid="48"/>
                                        </p:tgtEl>
                                      </p:cBhvr>
                                    </p:animEffect>
                                  </p:childTnLst>
                                </p:cTn>
                              </p:par>
                              <p:par>
                                <p:cTn id="144" presetID="0" presetClass="path" presetSubtype="0" accel="50000" decel="50000" fill="hold" nodeType="withEffect">
                                  <p:stCondLst>
                                    <p:cond delay="2000"/>
                                  </p:stCondLst>
                                  <p:childTnLst>
                                    <p:animMotion origin="layout" path="M 0.1184 0.00611 C 0.06597 -0.00222 0.01389 -0.01027 -0.0283 -0.02415 C -0.07014 -0.03775 -0.10208 -0.05719 -0.13333 -0.07634 " pathEditMode="relative" rAng="0" ptsTypes="aaA">
                                      <p:cBhvr>
                                        <p:cTn id="145" dur="50000" spd="-100000" fill="hold"/>
                                        <p:tgtEl>
                                          <p:spTgt spid="48"/>
                                        </p:tgtEl>
                                        <p:attrNameLst>
                                          <p:attrName>ppt_x</p:attrName>
                                          <p:attrName>ppt_y</p:attrName>
                                        </p:attrNameLst>
                                      </p:cBhvr>
                                      <p:rCtr x="-126" y="-41"/>
                                    </p:animMotion>
                                  </p:childTnLst>
                                </p:cTn>
                              </p:par>
                              <p:par>
                                <p:cTn id="146" presetID="53" presetClass="entr" presetSubtype="0" fill="hold" nodeType="withEffect">
                                  <p:stCondLst>
                                    <p:cond delay="600"/>
                                  </p:stCondLst>
                                  <p:childTnLst>
                                    <p:set>
                                      <p:cBhvr>
                                        <p:cTn id="147" dur="1" fill="hold">
                                          <p:stCondLst>
                                            <p:cond delay="0"/>
                                          </p:stCondLst>
                                        </p:cTn>
                                        <p:tgtEl>
                                          <p:spTgt spid="49"/>
                                        </p:tgtEl>
                                        <p:attrNameLst>
                                          <p:attrName>style.visibility</p:attrName>
                                        </p:attrNameLst>
                                      </p:cBhvr>
                                      <p:to>
                                        <p:strVal val="visible"/>
                                      </p:to>
                                    </p:set>
                                    <p:anim calcmode="lin" valueType="num">
                                      <p:cBhvr>
                                        <p:cTn id="148" dur="50000" fill="hold"/>
                                        <p:tgtEl>
                                          <p:spTgt spid="49"/>
                                        </p:tgtEl>
                                        <p:attrNameLst>
                                          <p:attrName>ppt_w</p:attrName>
                                        </p:attrNameLst>
                                      </p:cBhvr>
                                      <p:tavLst>
                                        <p:tav tm="0">
                                          <p:val>
                                            <p:fltVal val="0"/>
                                          </p:val>
                                        </p:tav>
                                        <p:tav tm="100000">
                                          <p:val>
                                            <p:strVal val="#ppt_w"/>
                                          </p:val>
                                        </p:tav>
                                      </p:tavLst>
                                    </p:anim>
                                    <p:anim calcmode="lin" valueType="num">
                                      <p:cBhvr>
                                        <p:cTn id="149" dur="50000" fill="hold"/>
                                        <p:tgtEl>
                                          <p:spTgt spid="49"/>
                                        </p:tgtEl>
                                        <p:attrNameLst>
                                          <p:attrName>ppt_h</p:attrName>
                                        </p:attrNameLst>
                                      </p:cBhvr>
                                      <p:tavLst>
                                        <p:tav tm="0">
                                          <p:val>
                                            <p:fltVal val="0"/>
                                          </p:val>
                                        </p:tav>
                                        <p:tav tm="100000">
                                          <p:val>
                                            <p:strVal val="#ppt_h"/>
                                          </p:val>
                                        </p:tav>
                                      </p:tavLst>
                                    </p:anim>
                                    <p:animEffect transition="in" filter="fade">
                                      <p:cBhvr>
                                        <p:cTn id="150" dur="50000"/>
                                        <p:tgtEl>
                                          <p:spTgt spid="49"/>
                                        </p:tgtEl>
                                      </p:cBhvr>
                                    </p:animEffect>
                                  </p:childTnLst>
                                </p:cTn>
                              </p:par>
                              <p:par>
                                <p:cTn id="151" presetID="0" presetClass="path" presetSubtype="0" accel="50000" decel="50000" fill="hold" nodeType="withEffect">
                                  <p:stCondLst>
                                    <p:cond delay="3800"/>
                                  </p:stCondLst>
                                  <p:childTnLst>
                                    <p:animMotion origin="layout" path="M -1.94444E-6 3.64797E-6 C -0.05121 -0.01222 -0.10208 -0.0236 -0.14288 -0.04359 C -0.18403 -0.06358 -0.21493 -0.0919 -0.24531 -0.11938 " pathEditMode="relative" rAng="0" ptsTypes="aaA">
                                      <p:cBhvr>
                                        <p:cTn id="152" dur="50000" spd="-100000" fill="hold"/>
                                        <p:tgtEl>
                                          <p:spTgt spid="49"/>
                                        </p:tgtEl>
                                        <p:attrNameLst>
                                          <p:attrName>ppt_x</p:attrName>
                                          <p:attrName>ppt_y</p:attrName>
                                        </p:attrNameLst>
                                      </p:cBhvr>
                                      <p:rCtr x="-12274" y="-5969"/>
                                    </p:animMotion>
                                  </p:childTnLst>
                                </p:cTn>
                              </p:par>
                              <p:par>
                                <p:cTn id="153" presetID="35" presetClass="path" presetSubtype="0" fill="hold" nodeType="withEffect">
                                  <p:stCondLst>
                                    <p:cond delay="900"/>
                                  </p:stCondLst>
                                  <p:childTnLst>
                                    <p:animMotion origin="layout" path="M -3.33333E-6 2.00111E-6 L -0.27083 0.28655 " pathEditMode="relative" rAng="0" ptsTypes="AA">
                                      <p:cBhvr>
                                        <p:cTn id="154" dur="7500" fill="hold"/>
                                        <p:tgtEl>
                                          <p:spTgt spid="33"/>
                                        </p:tgtEl>
                                        <p:attrNameLst>
                                          <p:attrName>ppt_x</p:attrName>
                                          <p:attrName>ppt_y</p:attrName>
                                        </p:attrNameLst>
                                      </p:cBhvr>
                                      <p:rCtr x="-13542" y="14314"/>
                                    </p:animMotion>
                                  </p:childTnLst>
                                </p:cTn>
                              </p:par>
                              <p:par>
                                <p:cTn id="155" presetID="8" presetClass="emph" presetSubtype="0" fill="hold" nodeType="withEffect">
                                  <p:stCondLst>
                                    <p:cond delay="900"/>
                                  </p:stCondLst>
                                  <p:childTnLst>
                                    <p:animRot by="900000">
                                      <p:cBhvr>
                                        <p:cTn id="156" dur="7600" fill="hold"/>
                                        <p:tgtEl>
                                          <p:spTgt spid="33"/>
                                        </p:tgtEl>
                                        <p:attrNameLst>
                                          <p:attrName>r</p:attrName>
                                        </p:attrNameLst>
                                      </p:cBhvr>
                                    </p:animRot>
                                  </p:childTnLst>
                                </p:cTn>
                              </p:par>
                              <p:par>
                                <p:cTn id="157" presetID="6" presetClass="emph" presetSubtype="0" fill="hold" nodeType="withEffect">
                                  <p:stCondLst>
                                    <p:cond delay="900"/>
                                  </p:stCondLst>
                                  <p:childTnLst>
                                    <p:animScale>
                                      <p:cBhvr>
                                        <p:cTn id="158" dur="7600" fill="hold"/>
                                        <p:tgtEl>
                                          <p:spTgt spid="33"/>
                                        </p:tgtEl>
                                      </p:cBhvr>
                                      <p:by x="150000" y="150000"/>
                                    </p:animScale>
                                  </p:childTnLst>
                                </p:cTn>
                              </p:par>
                              <p:par>
                                <p:cTn id="159" presetID="42" presetClass="path" presetSubtype="0" accel="50000" decel="50000" fill="hold" nodeType="withEffect">
                                  <p:stCondLst>
                                    <p:cond delay="3000"/>
                                  </p:stCondLst>
                                  <p:childTnLst>
                                    <p:animMotion origin="layout" path="M 0 3.212E-6 L 0 0.03028 " pathEditMode="relative" rAng="0" ptsTypes="AA">
                                      <p:cBhvr>
                                        <p:cTn id="160" dur="6900" fill="hold"/>
                                        <p:tgtEl>
                                          <p:spTgt spid="35"/>
                                        </p:tgtEl>
                                        <p:attrNameLst>
                                          <p:attrName>ppt_x</p:attrName>
                                          <p:attrName>ppt_y</p:attrName>
                                        </p:attrNameLst>
                                      </p:cBhvr>
                                      <p:rCtr x="0" y="150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1" fill="hold" display="0">
                  <p:stCondLst>
                    <p:cond delay="indefinite"/>
                  </p:stCondLst>
                  <p:endCondLst>
                    <p:cond evt="onStopAudio" delay="0">
                      <p:tgtEl>
                        <p:sldTgt/>
                      </p:tgtEl>
                    </p:cond>
                  </p:endCondLst>
                </p:cTn>
                <p:tgtEl>
                  <p:spTgt spid="53"/>
                </p:tgtEl>
              </p:cMediaNode>
            </p:audio>
          </p:childTnLst>
        </p:cTn>
      </p:par>
    </p:tnLst>
    <p:bldLst>
      <p:bldP spid="6"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407480" y="2572155"/>
            <a:ext cx="504056" cy="504056"/>
          </a:xfrm>
          <a:prstGeom prst="ellipse">
            <a:avLst/>
          </a:prstGeom>
          <a:solidFill>
            <a:srgbClr val="FFC000"/>
          </a:solidFill>
          <a:ln w="25400" cap="flat" cmpd="sng" algn="ctr">
            <a:noFill/>
            <a:prstDash val="solid"/>
          </a:ln>
          <a:effectLst>
            <a:reflection blurRad="228600" stA="31000" endPos="63000" dir="5400000" sy="-100000" algn="bl" rotWithShape="0"/>
          </a:effectLst>
          <a:scene3d>
            <a:camera prst="orthographicFront">
              <a:rot lat="0" lon="0" rev="0"/>
            </a:camera>
            <a:lightRig rig="threePt" dir="t"/>
          </a:scene3d>
          <a:sp3d z="317500" prstMaterial="softEdge">
            <a:bevelT w="311150" h="311150"/>
            <a:bevelB w="311150" h="3111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Segoe UI"/>
              <a:ea typeface="微软雅黑"/>
            </a:endParaRPr>
          </a:p>
        </p:txBody>
      </p:sp>
      <p:sp>
        <p:nvSpPr>
          <p:cNvPr id="17" name="椭圆 16"/>
          <p:cNvSpPr/>
          <p:nvPr/>
        </p:nvSpPr>
        <p:spPr>
          <a:xfrm>
            <a:off x="2394619" y="3761118"/>
            <a:ext cx="684076" cy="684076"/>
          </a:xfrm>
          <a:prstGeom prst="ellipse">
            <a:avLst/>
          </a:prstGeom>
          <a:solidFill>
            <a:srgbClr val="0070C0"/>
          </a:solidFill>
          <a:ln w="25400" cap="flat" cmpd="sng" algn="ctr">
            <a:noFill/>
            <a:prstDash val="solid"/>
          </a:ln>
          <a:effectLst>
            <a:reflection blurRad="228600" stA="31000" endPos="63000" dir="5400000" sy="-100000" algn="bl" rotWithShape="0"/>
          </a:effectLst>
          <a:scene3d>
            <a:camera prst="orthographicFront">
              <a:rot lat="0" lon="0" rev="0"/>
            </a:camera>
            <a:lightRig rig="threePt" dir="t"/>
          </a:scene3d>
          <a:sp3d z="387350" prstMaterial="softEdge">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Segoe UI"/>
              <a:ea typeface="微软雅黑"/>
            </a:endParaRPr>
          </a:p>
        </p:txBody>
      </p:sp>
      <p:sp>
        <p:nvSpPr>
          <p:cNvPr id="22" name="圆角矩形标注 21"/>
          <p:cNvSpPr/>
          <p:nvPr/>
        </p:nvSpPr>
        <p:spPr>
          <a:xfrm>
            <a:off x="3192956" y="2305068"/>
            <a:ext cx="3698144" cy="519115"/>
          </a:xfrm>
          <a:prstGeom prst="wedgeRoundRectCallout">
            <a:avLst>
              <a:gd name="adj1" fmla="val -56081"/>
              <a:gd name="adj2" fmla="val 36098"/>
              <a:gd name="adj3" fmla="val 16667"/>
            </a:avLst>
          </a:prstGeom>
          <a:solidFill>
            <a:schemeClr val="bg1">
              <a:lumMod val="75000"/>
            </a:schemeClr>
          </a:solidFill>
          <a:ln w="25400" cap="flat" cmpd="sng" algn="ctr">
            <a:solidFill>
              <a:sysClr val="window" lastClr="FFFFFF"/>
            </a:solidFill>
            <a:prstDash val="solid"/>
          </a:ln>
          <a:effectLst>
            <a:outerShdw blurRad="139700" dist="12700" dir="5400000" algn="t" rotWithShape="0">
              <a:prstClr val="black">
                <a:alpha val="40000"/>
              </a:prstClr>
            </a:outerShdw>
          </a:effectLst>
          <a:scene3d>
            <a:camera prst="orthographicFront"/>
            <a:lightRig rig="threePt" dir="t"/>
          </a:scene3d>
          <a:sp3d prstMaterial="translucentPowder">
            <a:bevelT w="12700" h="12700"/>
          </a:sp3d>
        </p:spPr>
        <p:txBody>
          <a:bodyPr rtlCol="0" anchor="ctr"/>
          <a:lstStyle/>
          <a:p>
            <a:pPr lvl="0" algn="ctr">
              <a:defRPr/>
            </a:pPr>
            <a:r>
              <a:rPr lang="zh-CN" altLang="en-US" b="1" dirty="0" smtClean="0">
                <a:solidFill>
                  <a:schemeClr val="accent2">
                    <a:lumMod val="75000"/>
                  </a:schemeClr>
                </a:solidFill>
              </a:rPr>
              <a:t>二、</a:t>
            </a:r>
            <a:r>
              <a:rPr lang="zh-CN" altLang="zh-CN" b="1" dirty="0" smtClean="0">
                <a:solidFill>
                  <a:schemeClr val="accent2">
                    <a:lumMod val="75000"/>
                  </a:schemeClr>
                </a:solidFill>
              </a:rPr>
              <a:t>选</a:t>
            </a:r>
            <a:r>
              <a:rPr lang="zh-CN" altLang="zh-CN" b="1" dirty="0">
                <a:solidFill>
                  <a:schemeClr val="accent2">
                    <a:lumMod val="75000"/>
                  </a:schemeClr>
                </a:solidFill>
              </a:rPr>
              <a:t>好主打树种，合理进行搭配</a:t>
            </a:r>
            <a:endParaRPr lang="zh-CN" altLang="en-US" b="1" dirty="0">
              <a:solidFill>
                <a:schemeClr val="accent2">
                  <a:lumMod val="75000"/>
                </a:schemeClr>
              </a:solidFill>
            </a:endParaRPr>
          </a:p>
        </p:txBody>
      </p:sp>
      <p:sp>
        <p:nvSpPr>
          <p:cNvPr id="28" name="圆角矩形标注 27"/>
          <p:cNvSpPr/>
          <p:nvPr/>
        </p:nvSpPr>
        <p:spPr>
          <a:xfrm>
            <a:off x="3491880" y="3592865"/>
            <a:ext cx="3936574" cy="518559"/>
          </a:xfrm>
          <a:prstGeom prst="wedgeRoundRectCallout">
            <a:avLst>
              <a:gd name="adj1" fmla="val -57034"/>
              <a:gd name="adj2" fmla="val -21107"/>
              <a:gd name="adj3" fmla="val 16667"/>
            </a:avLst>
          </a:prstGeom>
          <a:solidFill>
            <a:schemeClr val="bg1">
              <a:lumMod val="75000"/>
            </a:schemeClr>
          </a:solidFill>
          <a:ln w="25400" cap="flat" cmpd="sng" algn="ctr">
            <a:solidFill>
              <a:schemeClr val="bg1">
                <a:lumMod val="75000"/>
              </a:schemeClr>
            </a:solidFill>
            <a:prstDash val="solid"/>
          </a:ln>
          <a:effectLst>
            <a:outerShdw blurRad="139700" dist="12700" dir="5400000" algn="t" rotWithShape="0">
              <a:prstClr val="black">
                <a:alpha val="40000"/>
              </a:prstClr>
            </a:outerShdw>
          </a:effectLst>
          <a:scene3d>
            <a:camera prst="orthographicFront"/>
            <a:lightRig rig="threePt" dir="t"/>
          </a:scene3d>
          <a:sp3d prstMaterial="translucentPowder">
            <a:bevelT w="12700" h="12700"/>
          </a:sp3d>
        </p:spPr>
        <p:txBody>
          <a:bodyPr rtlCol="0" anchor="ctr"/>
          <a:lstStyle/>
          <a:p>
            <a:pPr lvl="0" algn="ctr">
              <a:defRPr/>
            </a:pPr>
            <a:r>
              <a:rPr lang="zh-CN" altLang="en-US" b="1" dirty="0" smtClean="0">
                <a:solidFill>
                  <a:schemeClr val="accent2">
                    <a:lumMod val="75000"/>
                  </a:schemeClr>
                </a:solidFill>
              </a:rPr>
              <a:t>三、</a:t>
            </a:r>
            <a:r>
              <a:rPr lang="zh-CN" altLang="zh-CN" b="1" dirty="0" smtClean="0">
                <a:solidFill>
                  <a:schemeClr val="accent2">
                    <a:lumMod val="75000"/>
                  </a:schemeClr>
                </a:solidFill>
              </a:rPr>
              <a:t>精心</a:t>
            </a:r>
            <a:r>
              <a:rPr lang="zh-CN" altLang="zh-CN" b="1" dirty="0">
                <a:solidFill>
                  <a:schemeClr val="accent2">
                    <a:lumMod val="75000"/>
                  </a:schemeClr>
                </a:solidFill>
              </a:rPr>
              <a:t>培育养护 </a:t>
            </a:r>
            <a:r>
              <a:rPr lang="zh-CN" altLang="en-US" b="1" dirty="0" smtClean="0">
                <a:solidFill>
                  <a:schemeClr val="accent2">
                    <a:lumMod val="75000"/>
                  </a:schemeClr>
                </a:solidFill>
              </a:rPr>
              <a:t>，</a:t>
            </a:r>
            <a:r>
              <a:rPr lang="zh-CN" altLang="zh-CN" b="1" dirty="0" smtClean="0">
                <a:solidFill>
                  <a:schemeClr val="accent2">
                    <a:lumMod val="75000"/>
                  </a:schemeClr>
                </a:solidFill>
              </a:rPr>
              <a:t>修剪塑</a:t>
            </a:r>
            <a:r>
              <a:rPr lang="zh-CN" altLang="en-US" b="1" dirty="0" smtClean="0">
                <a:solidFill>
                  <a:schemeClr val="accent2">
                    <a:lumMod val="75000"/>
                  </a:schemeClr>
                </a:solidFill>
              </a:rPr>
              <a:t>形</a:t>
            </a:r>
            <a:r>
              <a:rPr lang="zh-CN" altLang="zh-CN" b="1" dirty="0" smtClean="0">
                <a:solidFill>
                  <a:schemeClr val="accent2">
                    <a:lumMod val="75000"/>
                  </a:schemeClr>
                </a:solidFill>
              </a:rPr>
              <a:t>补植</a:t>
            </a:r>
            <a:endParaRPr lang="zh-CN" altLang="en-US" b="1" dirty="0">
              <a:solidFill>
                <a:schemeClr val="accent2">
                  <a:lumMod val="75000"/>
                </a:schemeClr>
              </a:solidFill>
            </a:endParaRPr>
          </a:p>
        </p:txBody>
      </p:sp>
      <p:sp>
        <p:nvSpPr>
          <p:cNvPr id="30" name="椭圆 29"/>
          <p:cNvSpPr/>
          <p:nvPr/>
        </p:nvSpPr>
        <p:spPr>
          <a:xfrm>
            <a:off x="2852942" y="4846457"/>
            <a:ext cx="1137070" cy="1137071"/>
          </a:xfrm>
          <a:prstGeom prst="ellipse">
            <a:avLst/>
          </a:prstGeom>
          <a:solidFill>
            <a:srgbClr val="CC0066"/>
          </a:solidFill>
          <a:ln w="25400" cap="flat" cmpd="sng" algn="ctr">
            <a:noFill/>
            <a:prstDash val="solid"/>
          </a:ln>
          <a:effectLst>
            <a:reflection blurRad="228600" stA="31000" endPos="63000" dir="5400000" sy="-100000" algn="bl" rotWithShape="0"/>
          </a:effectLst>
          <a:scene3d>
            <a:camera prst="orthographicFront">
              <a:rot lat="0" lon="0" rev="0"/>
            </a:camera>
            <a:lightRig rig="threePt" dir="t"/>
          </a:scene3d>
          <a:sp3d z="552450" prstMaterial="softEdge">
            <a:bevelT w="546100" h="546100"/>
            <a:bevelB w="546100" h="546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Segoe UI"/>
              <a:ea typeface="微软雅黑"/>
            </a:endParaRPr>
          </a:p>
        </p:txBody>
      </p:sp>
      <p:sp>
        <p:nvSpPr>
          <p:cNvPr id="31" name="圆角矩形标注 30"/>
          <p:cNvSpPr/>
          <p:nvPr/>
        </p:nvSpPr>
        <p:spPr>
          <a:xfrm>
            <a:off x="4355976" y="4608885"/>
            <a:ext cx="3888432" cy="798979"/>
          </a:xfrm>
          <a:prstGeom prst="wedgeRoundRectCallout">
            <a:avLst>
              <a:gd name="adj1" fmla="val -59416"/>
              <a:gd name="adj2" fmla="val 27298"/>
              <a:gd name="adj3" fmla="val 16667"/>
            </a:avLst>
          </a:prstGeom>
          <a:solidFill>
            <a:schemeClr val="bg1">
              <a:lumMod val="75000"/>
            </a:schemeClr>
          </a:solidFill>
          <a:ln w="25400" cap="flat" cmpd="sng" algn="ctr">
            <a:solidFill>
              <a:sysClr val="window" lastClr="FFFFFF"/>
            </a:solidFill>
            <a:prstDash val="solid"/>
          </a:ln>
          <a:effectLst>
            <a:outerShdw blurRad="139700" dist="12700" dir="5400000" algn="t" rotWithShape="0">
              <a:prstClr val="black">
                <a:alpha val="40000"/>
              </a:prstClr>
            </a:outerShdw>
          </a:effectLst>
          <a:scene3d>
            <a:camera prst="orthographicFront"/>
            <a:lightRig rig="threePt" dir="t"/>
          </a:scene3d>
          <a:sp3d prstMaterial="translucentPowder">
            <a:bevelT w="12700" h="12700"/>
          </a:sp3d>
        </p:spPr>
        <p:txBody>
          <a:bodyPr rtlCol="0" anchor="ctr"/>
          <a:lstStyle/>
          <a:p>
            <a:pPr lvl="0" algn="ctr">
              <a:defRPr/>
            </a:pPr>
            <a:r>
              <a:rPr lang="zh-CN" altLang="en-US" b="1" dirty="0">
                <a:solidFill>
                  <a:schemeClr val="accent2">
                    <a:lumMod val="75000"/>
                  </a:schemeClr>
                </a:solidFill>
              </a:rPr>
              <a:t>四、</a:t>
            </a:r>
            <a:r>
              <a:rPr lang="zh-CN" altLang="zh-CN" b="1" dirty="0">
                <a:solidFill>
                  <a:schemeClr val="accent2">
                    <a:lumMod val="75000"/>
                  </a:schemeClr>
                </a:solidFill>
              </a:rPr>
              <a:t>实施精细管理 </a:t>
            </a:r>
            <a:r>
              <a:rPr lang="zh-CN" altLang="en-US" b="1" dirty="0">
                <a:solidFill>
                  <a:schemeClr val="accent2">
                    <a:lumMod val="75000"/>
                  </a:schemeClr>
                </a:solidFill>
              </a:rPr>
              <a:t>，</a:t>
            </a:r>
            <a:r>
              <a:rPr lang="zh-CN" altLang="zh-CN" b="1" dirty="0">
                <a:solidFill>
                  <a:schemeClr val="accent2">
                    <a:lumMod val="75000"/>
                  </a:schemeClr>
                </a:solidFill>
              </a:rPr>
              <a:t>追求更高目标</a:t>
            </a:r>
            <a:endParaRPr lang="zh-CN" altLang="en-US" b="1" dirty="0">
              <a:solidFill>
                <a:schemeClr val="accent2">
                  <a:lumMod val="75000"/>
                </a:schemeClr>
              </a:solidFill>
            </a:endParaRPr>
          </a:p>
        </p:txBody>
      </p:sp>
      <p:grpSp>
        <p:nvGrpSpPr>
          <p:cNvPr id="34" name="组合 50"/>
          <p:cNvGrpSpPr>
            <a:grpSpLocks noChangeAspect="1"/>
          </p:cNvGrpSpPr>
          <p:nvPr/>
        </p:nvGrpSpPr>
        <p:grpSpPr bwMode="auto">
          <a:xfrm>
            <a:off x="360040" y="1240529"/>
            <a:ext cx="1538632" cy="1538631"/>
            <a:chOff x="4776334" y="4404802"/>
            <a:chExt cx="1012167" cy="1008000"/>
          </a:xfrm>
        </p:grpSpPr>
        <p:sp>
          <p:nvSpPr>
            <p:cNvPr id="35" name="Oval 2"/>
            <p:cNvSpPr>
              <a:spLocks noChangeAspect="1" noChangeArrowheads="1"/>
            </p:cNvSpPr>
            <p:nvPr/>
          </p:nvSpPr>
          <p:spPr bwMode="auto">
            <a:xfrm>
              <a:off x="4780501" y="4404802"/>
              <a:ext cx="1008000" cy="1008000"/>
            </a:xfrm>
            <a:prstGeom prst="ellipse">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w="101600" prst="convex"/>
              <a:bevelB w="0" h="6350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fr-FR" altLang="zh-CN" sz="1600" b="1" dirty="0">
                <a:solidFill>
                  <a:schemeClr val="bg1"/>
                </a:solidFill>
                <a:latin typeface="微软雅黑" pitchFamily="34" charset="-122"/>
                <a:ea typeface="微软雅黑" pitchFamily="34" charset="-122"/>
              </a:endParaRPr>
            </a:p>
          </p:txBody>
        </p:sp>
        <p:sp>
          <p:nvSpPr>
            <p:cNvPr id="36" name="椭圆 35"/>
            <p:cNvSpPr>
              <a:spLocks/>
            </p:cNvSpPr>
            <p:nvPr/>
          </p:nvSpPr>
          <p:spPr>
            <a:xfrm rot="19388639">
              <a:off x="4776334" y="4463534"/>
              <a:ext cx="683810" cy="468283"/>
            </a:xfrm>
            <a:prstGeom prst="ellipse">
              <a:avLst/>
            </a:prstGeom>
            <a:gradFill flip="none" rotWithShape="1">
              <a:gsLst>
                <a:gs pos="0">
                  <a:schemeClr val="bg1"/>
                </a:gs>
                <a:gs pos="4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itchFamily="34" charset="-122"/>
                <a:ea typeface="微软雅黑" pitchFamily="34" charset="-122"/>
              </a:endParaRPr>
            </a:p>
          </p:txBody>
        </p:sp>
        <p:sp>
          <p:nvSpPr>
            <p:cNvPr id="37" name="椭圆 36"/>
            <p:cNvSpPr>
              <a:spLocks noChangeAspect="1"/>
            </p:cNvSpPr>
            <p:nvPr/>
          </p:nvSpPr>
          <p:spPr>
            <a:xfrm>
              <a:off x="4888501" y="4512800"/>
              <a:ext cx="792000" cy="792000"/>
            </a:xfrm>
            <a:prstGeom prst="ellipse">
              <a:avLst/>
            </a:prstGeom>
            <a:gradFill flip="none" rotWithShape="1">
              <a:gsLst>
                <a:gs pos="10000">
                  <a:srgbClr val="00B0F0">
                    <a:alpha val="60000"/>
                  </a:srgbClr>
                </a:gs>
                <a:gs pos="7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b="1" dirty="0" smtClean="0">
                  <a:solidFill>
                    <a:schemeClr val="tx1"/>
                  </a:solidFill>
                  <a:latin typeface="微软雅黑" pitchFamily="34" charset="-122"/>
                  <a:ea typeface="微软雅黑" pitchFamily="34" charset="-122"/>
                </a:rPr>
                <a:t>交流提纲</a:t>
              </a:r>
              <a:endParaRPr lang="zh-CN" altLang="en-US" sz="2400" b="1" dirty="0">
                <a:solidFill>
                  <a:schemeClr val="tx1"/>
                </a:solidFill>
                <a:latin typeface="微软雅黑" pitchFamily="34" charset="-122"/>
                <a:ea typeface="微软雅黑" pitchFamily="34" charset="-122"/>
              </a:endParaRPr>
            </a:p>
          </p:txBody>
        </p:sp>
      </p:grpSp>
      <p:pic>
        <p:nvPicPr>
          <p:cNvPr id="19"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图片 19"/>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26" name="椭圆 25"/>
          <p:cNvSpPr/>
          <p:nvPr/>
        </p:nvSpPr>
        <p:spPr>
          <a:xfrm>
            <a:off x="2466074" y="1566360"/>
            <a:ext cx="386868" cy="386868"/>
          </a:xfrm>
          <a:prstGeom prst="ellipse">
            <a:avLst/>
          </a:prstGeom>
          <a:solidFill>
            <a:srgbClr val="00B0F0"/>
          </a:solidFill>
          <a:ln w="25400" cap="flat" cmpd="sng" algn="ctr">
            <a:noFill/>
            <a:prstDash val="solid"/>
          </a:ln>
          <a:effectLst>
            <a:reflection blurRad="228600" stA="31000" endPos="63000" dir="5400000" sy="-100000" algn="bl" rotWithShape="0"/>
          </a:effectLst>
          <a:scene3d>
            <a:camera prst="orthographicFront">
              <a:rot lat="0" lon="0" rev="0"/>
            </a:camera>
            <a:lightRig rig="threePt" dir="t"/>
          </a:scene3d>
          <a:sp3d z="495300" prstMaterial="softEdge">
            <a:bevelT w="495300" h="495300"/>
            <a:bevelB w="495300" h="495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latin typeface="Segoe UI"/>
              <a:ea typeface="微软雅黑"/>
            </a:endParaRPr>
          </a:p>
        </p:txBody>
      </p:sp>
      <p:sp>
        <p:nvSpPr>
          <p:cNvPr id="27" name="圆角矩形标注 26"/>
          <p:cNvSpPr/>
          <p:nvPr/>
        </p:nvSpPr>
        <p:spPr>
          <a:xfrm>
            <a:off x="3147685" y="1306802"/>
            <a:ext cx="4055122" cy="519115"/>
          </a:xfrm>
          <a:prstGeom prst="wedgeRoundRectCallout">
            <a:avLst>
              <a:gd name="adj1" fmla="val -56081"/>
              <a:gd name="adj2" fmla="val 36098"/>
              <a:gd name="adj3" fmla="val 16667"/>
            </a:avLst>
          </a:prstGeom>
          <a:solidFill>
            <a:schemeClr val="bg1">
              <a:lumMod val="75000"/>
            </a:schemeClr>
          </a:solidFill>
          <a:ln w="25400" cap="flat" cmpd="sng" algn="ctr">
            <a:solidFill>
              <a:sysClr val="window" lastClr="FFFFFF"/>
            </a:solidFill>
            <a:prstDash val="solid"/>
          </a:ln>
          <a:effectLst>
            <a:outerShdw blurRad="139700" dist="12700" dir="5400000" algn="t" rotWithShape="0">
              <a:prstClr val="black">
                <a:alpha val="40000"/>
              </a:prstClr>
            </a:outerShdw>
          </a:effectLst>
          <a:scene3d>
            <a:camera prst="orthographicFront"/>
            <a:lightRig rig="threePt" dir="t"/>
          </a:scene3d>
          <a:sp3d prstMaterial="translucentPowder">
            <a:bevelT w="12700" h="12700"/>
          </a:sp3d>
        </p:spPr>
        <p:txBody>
          <a:bodyPr rtlCol="0" anchor="ctr"/>
          <a:lstStyle/>
          <a:p>
            <a:pPr algn="ctr" fontAlgn="auto">
              <a:spcBef>
                <a:spcPts val="0"/>
              </a:spcBef>
              <a:spcAft>
                <a:spcPts val="0"/>
              </a:spcAft>
              <a:defRPr/>
            </a:pPr>
            <a:r>
              <a:rPr lang="zh-CN" altLang="en-US" b="1" dirty="0" smtClean="0">
                <a:solidFill>
                  <a:schemeClr val="accent2">
                    <a:lumMod val="75000"/>
                  </a:schemeClr>
                </a:solidFill>
              </a:rPr>
              <a:t>一、</a:t>
            </a:r>
            <a:r>
              <a:rPr lang="zh-CN" altLang="zh-CN" b="1" dirty="0" smtClean="0">
                <a:solidFill>
                  <a:schemeClr val="accent2">
                    <a:lumMod val="75000"/>
                  </a:schemeClr>
                </a:solidFill>
              </a:rPr>
              <a:t>同步</a:t>
            </a:r>
            <a:r>
              <a:rPr lang="zh-CN" altLang="zh-CN" b="1" dirty="0">
                <a:solidFill>
                  <a:schemeClr val="accent2">
                    <a:lumMod val="75000"/>
                  </a:schemeClr>
                </a:solidFill>
              </a:rPr>
              <a:t>做好规划，尽早开始建设</a:t>
            </a:r>
            <a:endParaRPr lang="zh-CN" altLang="en-US" b="1" dirty="0">
              <a:solidFill>
                <a:schemeClr val="accent2">
                  <a:lumMod val="75000"/>
                </a:schemeClr>
              </a:solidFill>
            </a:endParaRPr>
          </a:p>
        </p:txBody>
      </p:sp>
      <p:sp>
        <p:nvSpPr>
          <p:cNvPr id="32" name="页脚占位符 4"/>
          <p:cNvSpPr txBox="1">
            <a:spLocks/>
          </p:cNvSpPr>
          <p:nvPr/>
        </p:nvSpPr>
        <p:spPr>
          <a:xfrm>
            <a:off x="7308304" y="6453188"/>
            <a:ext cx="1545657" cy="26511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200" b="1" dirty="0" smtClean="0">
                <a:solidFill>
                  <a:schemeClr val="accent2">
                    <a:lumMod val="75000"/>
                  </a:schemeClr>
                </a:solidFill>
              </a:rPr>
              <a:t>www.</a:t>
            </a:r>
            <a:r>
              <a:rPr lang="en-US" altLang="zh-CN" sz="1200" b="1" dirty="0" smtClean="0">
                <a:solidFill>
                  <a:schemeClr val="accent2">
                    <a:lumMod val="75000"/>
                  </a:schemeClr>
                </a:solidFill>
              </a:rPr>
              <a:t>ahqcedu</a:t>
            </a:r>
            <a:r>
              <a:rPr lang="en-US" altLang="ko-KR" sz="1200" b="1" dirty="0" smtClean="0">
                <a:solidFill>
                  <a:schemeClr val="accent2">
                    <a:lumMod val="75000"/>
                  </a:schemeClr>
                </a:solidFill>
              </a:rPr>
              <a:t>.com</a:t>
            </a:r>
            <a:endParaRPr lang="en-US" altLang="ko-KR" sz="1200" b="1" dirty="0">
              <a:solidFill>
                <a:schemeClr val="accent2">
                  <a:lumMod val="75000"/>
                </a:schemeClr>
              </a:solidFill>
            </a:endParaRPr>
          </a:p>
        </p:txBody>
      </p:sp>
    </p:spTree>
    <p:extLst>
      <p:ext uri="{BB962C8B-B14F-4D97-AF65-F5344CB8AC3E}">
        <p14:creationId xmlns="" xmlns:p14="http://schemas.microsoft.com/office/powerpoint/2010/main" val="391084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000"/>
                            </p:stCondLst>
                            <p:childTnLst>
                              <p:par>
                                <p:cTn id="23" presetID="52"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Scale>
                                      <p:cBhvr>
                                        <p:cTn id="25"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34"/>
                                        </p:tgtEl>
                                        <p:attrNameLst>
                                          <p:attrName>ppt_x</p:attrName>
                                          <p:attrName>ppt_y</p:attrName>
                                        </p:attrNameLst>
                                      </p:cBhvr>
                                    </p:animMotion>
                                    <p:animEffect transition="in" filter="fade">
                                      <p:cBhvr>
                                        <p:cTn id="27" dur="500"/>
                                        <p:tgtEl>
                                          <p:spTgt spid="34"/>
                                        </p:tgtEl>
                                      </p:cBhvr>
                                    </p:animEffect>
                                  </p:childTnLst>
                                </p:cTn>
                              </p:par>
                            </p:childTnLst>
                          </p:cTn>
                        </p:par>
                        <p:par>
                          <p:cTn id="28" fill="hold">
                            <p:stCondLst>
                              <p:cond delay="1500"/>
                            </p:stCondLst>
                            <p:childTnLst>
                              <p:par>
                                <p:cTn id="29" presetID="26"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145">
                                          <p:stCondLst>
                                            <p:cond delay="0"/>
                                          </p:stCondLst>
                                        </p:cTn>
                                        <p:tgtEl>
                                          <p:spTgt spid="26"/>
                                        </p:tgtEl>
                                      </p:cBhvr>
                                    </p:animEffect>
                                    <p:anim calcmode="lin" valueType="num">
                                      <p:cBhvr>
                                        <p:cTn id="32"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37" dur="7">
                                          <p:stCondLst>
                                            <p:cond delay="162"/>
                                          </p:stCondLst>
                                        </p:cTn>
                                        <p:tgtEl>
                                          <p:spTgt spid="26"/>
                                        </p:tgtEl>
                                      </p:cBhvr>
                                      <p:to x="100000" y="60000"/>
                                    </p:animScale>
                                    <p:animScale>
                                      <p:cBhvr>
                                        <p:cTn id="38" dur="41" decel="50000">
                                          <p:stCondLst>
                                            <p:cond delay="169"/>
                                          </p:stCondLst>
                                        </p:cTn>
                                        <p:tgtEl>
                                          <p:spTgt spid="26"/>
                                        </p:tgtEl>
                                      </p:cBhvr>
                                      <p:to x="100000" y="100000"/>
                                    </p:animScale>
                                    <p:animScale>
                                      <p:cBhvr>
                                        <p:cTn id="39" dur="7">
                                          <p:stCondLst>
                                            <p:cond delay="328"/>
                                          </p:stCondLst>
                                        </p:cTn>
                                        <p:tgtEl>
                                          <p:spTgt spid="26"/>
                                        </p:tgtEl>
                                      </p:cBhvr>
                                      <p:to x="100000" y="80000"/>
                                    </p:animScale>
                                    <p:animScale>
                                      <p:cBhvr>
                                        <p:cTn id="40" dur="41" decel="50000">
                                          <p:stCondLst>
                                            <p:cond delay="335"/>
                                          </p:stCondLst>
                                        </p:cTn>
                                        <p:tgtEl>
                                          <p:spTgt spid="26"/>
                                        </p:tgtEl>
                                      </p:cBhvr>
                                      <p:to x="100000" y="100000"/>
                                    </p:animScale>
                                    <p:animScale>
                                      <p:cBhvr>
                                        <p:cTn id="41" dur="7">
                                          <p:stCondLst>
                                            <p:cond delay="410"/>
                                          </p:stCondLst>
                                        </p:cTn>
                                        <p:tgtEl>
                                          <p:spTgt spid="26"/>
                                        </p:tgtEl>
                                      </p:cBhvr>
                                      <p:to x="100000" y="90000"/>
                                    </p:animScale>
                                    <p:animScale>
                                      <p:cBhvr>
                                        <p:cTn id="42" dur="41" decel="50000">
                                          <p:stCondLst>
                                            <p:cond delay="417"/>
                                          </p:stCondLst>
                                        </p:cTn>
                                        <p:tgtEl>
                                          <p:spTgt spid="26"/>
                                        </p:tgtEl>
                                      </p:cBhvr>
                                      <p:to x="100000" y="100000"/>
                                    </p:animScale>
                                    <p:animScale>
                                      <p:cBhvr>
                                        <p:cTn id="43" dur="7">
                                          <p:stCondLst>
                                            <p:cond delay="452"/>
                                          </p:stCondLst>
                                        </p:cTn>
                                        <p:tgtEl>
                                          <p:spTgt spid="26"/>
                                        </p:tgtEl>
                                      </p:cBhvr>
                                      <p:to x="100000" y="95000"/>
                                    </p:animScale>
                                    <p:animScale>
                                      <p:cBhvr>
                                        <p:cTn id="44" dur="41" decel="50000">
                                          <p:stCondLst>
                                            <p:cond delay="459"/>
                                          </p:stCondLst>
                                        </p:cTn>
                                        <p:tgtEl>
                                          <p:spTgt spid="26"/>
                                        </p:tgtEl>
                                      </p:cBhvr>
                                      <p:to x="100000" y="100000"/>
                                    </p:animScale>
                                  </p:childTnLst>
                                </p:cTn>
                              </p:par>
                            </p:childTnLst>
                          </p:cTn>
                        </p:par>
                        <p:par>
                          <p:cTn id="45" fill="hold">
                            <p:stCondLst>
                              <p:cond delay="2000"/>
                            </p:stCondLst>
                            <p:childTnLst>
                              <p:par>
                                <p:cTn id="46" presetID="26"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145">
                                          <p:stCondLst>
                                            <p:cond delay="0"/>
                                          </p:stCondLst>
                                        </p:cTn>
                                        <p:tgtEl>
                                          <p:spTgt spid="16"/>
                                        </p:tgtEl>
                                      </p:cBhvr>
                                    </p:animEffect>
                                    <p:anim calcmode="lin" valueType="num">
                                      <p:cBhvr>
                                        <p:cTn id="49"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2"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3"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4" dur="7">
                                          <p:stCondLst>
                                            <p:cond delay="162"/>
                                          </p:stCondLst>
                                        </p:cTn>
                                        <p:tgtEl>
                                          <p:spTgt spid="16"/>
                                        </p:tgtEl>
                                      </p:cBhvr>
                                      <p:to x="100000" y="60000"/>
                                    </p:animScale>
                                    <p:animScale>
                                      <p:cBhvr>
                                        <p:cTn id="55" dur="41" decel="50000">
                                          <p:stCondLst>
                                            <p:cond delay="169"/>
                                          </p:stCondLst>
                                        </p:cTn>
                                        <p:tgtEl>
                                          <p:spTgt spid="16"/>
                                        </p:tgtEl>
                                      </p:cBhvr>
                                      <p:to x="100000" y="100000"/>
                                    </p:animScale>
                                    <p:animScale>
                                      <p:cBhvr>
                                        <p:cTn id="56" dur="7">
                                          <p:stCondLst>
                                            <p:cond delay="328"/>
                                          </p:stCondLst>
                                        </p:cTn>
                                        <p:tgtEl>
                                          <p:spTgt spid="16"/>
                                        </p:tgtEl>
                                      </p:cBhvr>
                                      <p:to x="100000" y="80000"/>
                                    </p:animScale>
                                    <p:animScale>
                                      <p:cBhvr>
                                        <p:cTn id="57" dur="41" decel="50000">
                                          <p:stCondLst>
                                            <p:cond delay="335"/>
                                          </p:stCondLst>
                                        </p:cTn>
                                        <p:tgtEl>
                                          <p:spTgt spid="16"/>
                                        </p:tgtEl>
                                      </p:cBhvr>
                                      <p:to x="100000" y="100000"/>
                                    </p:animScale>
                                    <p:animScale>
                                      <p:cBhvr>
                                        <p:cTn id="58" dur="7">
                                          <p:stCondLst>
                                            <p:cond delay="410"/>
                                          </p:stCondLst>
                                        </p:cTn>
                                        <p:tgtEl>
                                          <p:spTgt spid="16"/>
                                        </p:tgtEl>
                                      </p:cBhvr>
                                      <p:to x="100000" y="90000"/>
                                    </p:animScale>
                                    <p:animScale>
                                      <p:cBhvr>
                                        <p:cTn id="59" dur="41" decel="50000">
                                          <p:stCondLst>
                                            <p:cond delay="417"/>
                                          </p:stCondLst>
                                        </p:cTn>
                                        <p:tgtEl>
                                          <p:spTgt spid="16"/>
                                        </p:tgtEl>
                                      </p:cBhvr>
                                      <p:to x="100000" y="100000"/>
                                    </p:animScale>
                                    <p:animScale>
                                      <p:cBhvr>
                                        <p:cTn id="60" dur="7">
                                          <p:stCondLst>
                                            <p:cond delay="452"/>
                                          </p:stCondLst>
                                        </p:cTn>
                                        <p:tgtEl>
                                          <p:spTgt spid="16"/>
                                        </p:tgtEl>
                                      </p:cBhvr>
                                      <p:to x="100000" y="95000"/>
                                    </p:animScale>
                                    <p:animScale>
                                      <p:cBhvr>
                                        <p:cTn id="61" dur="41" decel="50000">
                                          <p:stCondLst>
                                            <p:cond delay="459"/>
                                          </p:stCondLst>
                                        </p:cTn>
                                        <p:tgtEl>
                                          <p:spTgt spid="16"/>
                                        </p:tgtEl>
                                      </p:cBhvr>
                                      <p:to x="100000" y="100000"/>
                                    </p:animScale>
                                  </p:childTnLst>
                                </p:cTn>
                              </p:par>
                            </p:childTnLst>
                          </p:cTn>
                        </p:par>
                        <p:par>
                          <p:cTn id="62" fill="hold">
                            <p:stCondLst>
                              <p:cond delay="2500"/>
                            </p:stCondLst>
                            <p:childTnLst>
                              <p:par>
                                <p:cTn id="63" presetID="26"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145">
                                          <p:stCondLst>
                                            <p:cond delay="0"/>
                                          </p:stCondLst>
                                        </p:cTn>
                                        <p:tgtEl>
                                          <p:spTgt spid="17"/>
                                        </p:tgtEl>
                                      </p:cBhvr>
                                    </p:animEffect>
                                    <p:anim calcmode="lin" valueType="num">
                                      <p:cBhvr>
                                        <p:cTn id="66"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71" dur="7">
                                          <p:stCondLst>
                                            <p:cond delay="162"/>
                                          </p:stCondLst>
                                        </p:cTn>
                                        <p:tgtEl>
                                          <p:spTgt spid="17"/>
                                        </p:tgtEl>
                                      </p:cBhvr>
                                      <p:to x="100000" y="60000"/>
                                    </p:animScale>
                                    <p:animScale>
                                      <p:cBhvr>
                                        <p:cTn id="72" dur="41" decel="50000">
                                          <p:stCondLst>
                                            <p:cond delay="169"/>
                                          </p:stCondLst>
                                        </p:cTn>
                                        <p:tgtEl>
                                          <p:spTgt spid="17"/>
                                        </p:tgtEl>
                                      </p:cBhvr>
                                      <p:to x="100000" y="100000"/>
                                    </p:animScale>
                                    <p:animScale>
                                      <p:cBhvr>
                                        <p:cTn id="73" dur="7">
                                          <p:stCondLst>
                                            <p:cond delay="328"/>
                                          </p:stCondLst>
                                        </p:cTn>
                                        <p:tgtEl>
                                          <p:spTgt spid="17"/>
                                        </p:tgtEl>
                                      </p:cBhvr>
                                      <p:to x="100000" y="80000"/>
                                    </p:animScale>
                                    <p:animScale>
                                      <p:cBhvr>
                                        <p:cTn id="74" dur="41" decel="50000">
                                          <p:stCondLst>
                                            <p:cond delay="335"/>
                                          </p:stCondLst>
                                        </p:cTn>
                                        <p:tgtEl>
                                          <p:spTgt spid="17"/>
                                        </p:tgtEl>
                                      </p:cBhvr>
                                      <p:to x="100000" y="100000"/>
                                    </p:animScale>
                                    <p:animScale>
                                      <p:cBhvr>
                                        <p:cTn id="75" dur="7">
                                          <p:stCondLst>
                                            <p:cond delay="410"/>
                                          </p:stCondLst>
                                        </p:cTn>
                                        <p:tgtEl>
                                          <p:spTgt spid="17"/>
                                        </p:tgtEl>
                                      </p:cBhvr>
                                      <p:to x="100000" y="90000"/>
                                    </p:animScale>
                                    <p:animScale>
                                      <p:cBhvr>
                                        <p:cTn id="76" dur="41" decel="50000">
                                          <p:stCondLst>
                                            <p:cond delay="417"/>
                                          </p:stCondLst>
                                        </p:cTn>
                                        <p:tgtEl>
                                          <p:spTgt spid="17"/>
                                        </p:tgtEl>
                                      </p:cBhvr>
                                      <p:to x="100000" y="100000"/>
                                    </p:animScale>
                                    <p:animScale>
                                      <p:cBhvr>
                                        <p:cTn id="77" dur="7">
                                          <p:stCondLst>
                                            <p:cond delay="452"/>
                                          </p:stCondLst>
                                        </p:cTn>
                                        <p:tgtEl>
                                          <p:spTgt spid="17"/>
                                        </p:tgtEl>
                                      </p:cBhvr>
                                      <p:to x="100000" y="95000"/>
                                    </p:animScale>
                                    <p:animScale>
                                      <p:cBhvr>
                                        <p:cTn id="78" dur="41" decel="50000">
                                          <p:stCondLst>
                                            <p:cond delay="459"/>
                                          </p:stCondLst>
                                        </p:cTn>
                                        <p:tgtEl>
                                          <p:spTgt spid="17"/>
                                        </p:tgtEl>
                                      </p:cBhvr>
                                      <p:to x="100000" y="100000"/>
                                    </p:animScale>
                                  </p:childTnLst>
                                </p:cTn>
                              </p:par>
                            </p:childTnLst>
                          </p:cTn>
                        </p:par>
                        <p:par>
                          <p:cTn id="79" fill="hold">
                            <p:stCondLst>
                              <p:cond delay="3000"/>
                            </p:stCondLst>
                            <p:childTnLst>
                              <p:par>
                                <p:cTn id="80" presetID="26"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145">
                                          <p:stCondLst>
                                            <p:cond delay="0"/>
                                          </p:stCondLst>
                                        </p:cTn>
                                        <p:tgtEl>
                                          <p:spTgt spid="30"/>
                                        </p:tgtEl>
                                      </p:cBhvr>
                                    </p:animEffect>
                                    <p:anim calcmode="lin" valueType="num">
                                      <p:cBhvr>
                                        <p:cTn id="83"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4"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5"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86"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87"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88" dur="7">
                                          <p:stCondLst>
                                            <p:cond delay="162"/>
                                          </p:stCondLst>
                                        </p:cTn>
                                        <p:tgtEl>
                                          <p:spTgt spid="30"/>
                                        </p:tgtEl>
                                      </p:cBhvr>
                                      <p:to x="100000" y="60000"/>
                                    </p:animScale>
                                    <p:animScale>
                                      <p:cBhvr>
                                        <p:cTn id="89" dur="41" decel="50000">
                                          <p:stCondLst>
                                            <p:cond delay="169"/>
                                          </p:stCondLst>
                                        </p:cTn>
                                        <p:tgtEl>
                                          <p:spTgt spid="30"/>
                                        </p:tgtEl>
                                      </p:cBhvr>
                                      <p:to x="100000" y="100000"/>
                                    </p:animScale>
                                    <p:animScale>
                                      <p:cBhvr>
                                        <p:cTn id="90" dur="7">
                                          <p:stCondLst>
                                            <p:cond delay="328"/>
                                          </p:stCondLst>
                                        </p:cTn>
                                        <p:tgtEl>
                                          <p:spTgt spid="30"/>
                                        </p:tgtEl>
                                      </p:cBhvr>
                                      <p:to x="100000" y="80000"/>
                                    </p:animScale>
                                    <p:animScale>
                                      <p:cBhvr>
                                        <p:cTn id="91" dur="41" decel="50000">
                                          <p:stCondLst>
                                            <p:cond delay="335"/>
                                          </p:stCondLst>
                                        </p:cTn>
                                        <p:tgtEl>
                                          <p:spTgt spid="30"/>
                                        </p:tgtEl>
                                      </p:cBhvr>
                                      <p:to x="100000" y="100000"/>
                                    </p:animScale>
                                    <p:animScale>
                                      <p:cBhvr>
                                        <p:cTn id="92" dur="7">
                                          <p:stCondLst>
                                            <p:cond delay="410"/>
                                          </p:stCondLst>
                                        </p:cTn>
                                        <p:tgtEl>
                                          <p:spTgt spid="30"/>
                                        </p:tgtEl>
                                      </p:cBhvr>
                                      <p:to x="100000" y="90000"/>
                                    </p:animScale>
                                    <p:animScale>
                                      <p:cBhvr>
                                        <p:cTn id="93" dur="41" decel="50000">
                                          <p:stCondLst>
                                            <p:cond delay="417"/>
                                          </p:stCondLst>
                                        </p:cTn>
                                        <p:tgtEl>
                                          <p:spTgt spid="30"/>
                                        </p:tgtEl>
                                      </p:cBhvr>
                                      <p:to x="100000" y="100000"/>
                                    </p:animScale>
                                    <p:animScale>
                                      <p:cBhvr>
                                        <p:cTn id="94" dur="7">
                                          <p:stCondLst>
                                            <p:cond delay="452"/>
                                          </p:stCondLst>
                                        </p:cTn>
                                        <p:tgtEl>
                                          <p:spTgt spid="30"/>
                                        </p:tgtEl>
                                      </p:cBhvr>
                                      <p:to x="100000" y="95000"/>
                                    </p:animScale>
                                    <p:animScale>
                                      <p:cBhvr>
                                        <p:cTn id="95" dur="41" decel="50000">
                                          <p:stCondLst>
                                            <p:cond delay="459"/>
                                          </p:stCondLst>
                                        </p:cTn>
                                        <p:tgtEl>
                                          <p:spTgt spid="30"/>
                                        </p:tgtEl>
                                      </p:cBhvr>
                                      <p:to x="100000" y="100000"/>
                                    </p:animScale>
                                  </p:childTnLst>
                                </p:cTn>
                              </p:par>
                            </p:childTnLst>
                          </p:cTn>
                        </p:par>
                        <p:par>
                          <p:cTn id="96" fill="hold">
                            <p:stCondLst>
                              <p:cond delay="3500"/>
                            </p:stCondLst>
                            <p:childTnLst>
                              <p:par>
                                <p:cTn id="97" presetID="41" presetClass="entr" presetSubtype="0"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p:cTn id="99" dur="75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00" dur="750" fill="hold"/>
                                        <p:tgtEl>
                                          <p:spTgt spid="27"/>
                                        </p:tgtEl>
                                        <p:attrNameLst>
                                          <p:attrName>ppt_y</p:attrName>
                                        </p:attrNameLst>
                                      </p:cBhvr>
                                      <p:tavLst>
                                        <p:tav tm="0">
                                          <p:val>
                                            <p:strVal val="#ppt_y"/>
                                          </p:val>
                                        </p:tav>
                                        <p:tav tm="100000">
                                          <p:val>
                                            <p:strVal val="#ppt_y"/>
                                          </p:val>
                                        </p:tav>
                                      </p:tavLst>
                                    </p:anim>
                                    <p:anim calcmode="lin" valueType="num">
                                      <p:cBhvr>
                                        <p:cTn id="101" dur="75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2" dur="75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750" tmFilter="0,0; .5, 1; 1, 1"/>
                                        <p:tgtEl>
                                          <p:spTgt spid="27"/>
                                        </p:tgtEl>
                                      </p:cBhvr>
                                    </p:animEffect>
                                  </p:childTnLst>
                                </p:cTn>
                              </p:par>
                            </p:childTnLst>
                          </p:cTn>
                        </p:par>
                        <p:par>
                          <p:cTn id="104" fill="hold">
                            <p:stCondLst>
                              <p:cond delay="4250"/>
                            </p:stCondLst>
                            <p:childTnLst>
                              <p:par>
                                <p:cTn id="105" presetID="41"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7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08" dur="750" fill="hold"/>
                                        <p:tgtEl>
                                          <p:spTgt spid="22"/>
                                        </p:tgtEl>
                                        <p:attrNameLst>
                                          <p:attrName>ppt_y</p:attrName>
                                        </p:attrNameLst>
                                      </p:cBhvr>
                                      <p:tavLst>
                                        <p:tav tm="0">
                                          <p:val>
                                            <p:strVal val="#ppt_y"/>
                                          </p:val>
                                        </p:tav>
                                        <p:tav tm="100000">
                                          <p:val>
                                            <p:strVal val="#ppt_y"/>
                                          </p:val>
                                        </p:tav>
                                      </p:tavLst>
                                    </p:anim>
                                    <p:anim calcmode="lin" valueType="num">
                                      <p:cBhvr>
                                        <p:cTn id="109" dur="7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10" dur="7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1" dur="750" tmFilter="0,0; .5, 1; 1, 1"/>
                                        <p:tgtEl>
                                          <p:spTgt spid="22"/>
                                        </p:tgtEl>
                                      </p:cBhvr>
                                    </p:animEffect>
                                  </p:childTnLst>
                                </p:cTn>
                              </p:par>
                            </p:childTnLst>
                          </p:cTn>
                        </p:par>
                        <p:par>
                          <p:cTn id="112" fill="hold">
                            <p:stCondLst>
                              <p:cond delay="5000"/>
                            </p:stCondLst>
                            <p:childTnLst>
                              <p:par>
                                <p:cTn id="113" presetID="41" presetClass="entr" presetSubtype="0" fill="hold" grpId="0" nodeType="after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7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16" dur="750" fill="hold"/>
                                        <p:tgtEl>
                                          <p:spTgt spid="28"/>
                                        </p:tgtEl>
                                        <p:attrNameLst>
                                          <p:attrName>ppt_y</p:attrName>
                                        </p:attrNameLst>
                                      </p:cBhvr>
                                      <p:tavLst>
                                        <p:tav tm="0">
                                          <p:val>
                                            <p:strVal val="#ppt_y"/>
                                          </p:val>
                                        </p:tav>
                                        <p:tav tm="100000">
                                          <p:val>
                                            <p:strVal val="#ppt_y"/>
                                          </p:val>
                                        </p:tav>
                                      </p:tavLst>
                                    </p:anim>
                                    <p:anim calcmode="lin" valueType="num">
                                      <p:cBhvr>
                                        <p:cTn id="117" dur="7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18" dur="7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9" dur="750" tmFilter="0,0; .5, 1; 1, 1"/>
                                        <p:tgtEl>
                                          <p:spTgt spid="28"/>
                                        </p:tgtEl>
                                      </p:cBhvr>
                                    </p:animEffect>
                                  </p:childTnLst>
                                </p:cTn>
                              </p:par>
                            </p:childTnLst>
                          </p:cTn>
                        </p:par>
                        <p:par>
                          <p:cTn id="120" fill="hold">
                            <p:stCondLst>
                              <p:cond delay="5750"/>
                            </p:stCondLst>
                            <p:childTnLst>
                              <p:par>
                                <p:cTn id="121" presetID="41" presetClass="entr" presetSubtype="0" fill="hold" grpId="0" nodeType="after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p:cTn id="123" dur="75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24" dur="750" fill="hold"/>
                                        <p:tgtEl>
                                          <p:spTgt spid="31"/>
                                        </p:tgtEl>
                                        <p:attrNameLst>
                                          <p:attrName>ppt_y</p:attrName>
                                        </p:attrNameLst>
                                      </p:cBhvr>
                                      <p:tavLst>
                                        <p:tav tm="0">
                                          <p:val>
                                            <p:strVal val="#ppt_y"/>
                                          </p:val>
                                        </p:tav>
                                        <p:tav tm="100000">
                                          <p:val>
                                            <p:strVal val="#ppt_y"/>
                                          </p:val>
                                        </p:tav>
                                      </p:tavLst>
                                    </p:anim>
                                    <p:anim calcmode="lin" valueType="num">
                                      <p:cBhvr>
                                        <p:cTn id="125" dur="75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26" dur="75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75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8" grpId="0" animBg="1"/>
      <p:bldP spid="30" grpId="0" animBg="1"/>
      <p:bldP spid="31" grpId="0" animBg="1"/>
      <p:bldP spid="26" grpId="0" animBg="1"/>
      <p:bldP spid="27"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11760" y="836712"/>
            <a:ext cx="4608512" cy="360040"/>
          </a:xfrm>
        </p:spPr>
        <p:txBody>
          <a:bodyPr>
            <a:normAutofit fontScale="90000"/>
          </a:bodyPr>
          <a:lstStyle/>
          <a:p>
            <a:pPr algn="l"/>
            <a:r>
              <a:rPr lang="zh-CN" altLang="en-US" sz="2400" dirty="0" smtClean="0"/>
              <a:t>一、同步做好规划，尽早开始建设</a:t>
            </a:r>
            <a:endParaRPr lang="zh-CN" altLang="en-US" sz="2400" dirty="0"/>
          </a:p>
        </p:txBody>
      </p:sp>
      <p:pic>
        <p:nvPicPr>
          <p:cNvPr id="1026" name="Picture 2" descr="C:\Users\lh\Desktop\0f04be5btb950ea96a5cc&amp;690.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31651" y="2026295"/>
            <a:ext cx="4036293" cy="3847207"/>
          </a:xfrm>
          <a:prstGeom prst="rect">
            <a:avLst/>
          </a:prstGeom>
          <a:noFill/>
        </p:spPr>
        <p:txBody>
          <a:bodyPr wrap="square" rtlCol="0">
            <a:spAutoFit/>
          </a:bodyPr>
          <a:lstStyle/>
          <a:p>
            <a:pPr marL="342900" indent="-342900">
              <a:buClr>
                <a:schemeClr val="accent4">
                  <a:lumMod val="75000"/>
                </a:schemeClr>
              </a:buClr>
              <a:buFont typeface="Wingdings" panose="05000000000000000000" pitchFamily="2" charset="2"/>
              <a:buChar char="n"/>
            </a:pPr>
            <a:r>
              <a:rPr lang="zh-CN" altLang="zh-CN" sz="1600" dirty="0" smtClean="0">
                <a:solidFill>
                  <a:schemeClr val="accent1">
                    <a:lumMod val="50000"/>
                  </a:schemeClr>
                </a:solidFill>
                <a:latin typeface="黑体" panose="02010609060101010101" pitchFamily="49" charset="-122"/>
                <a:ea typeface="黑体" panose="02010609060101010101" pitchFamily="49" charset="-122"/>
              </a:rPr>
              <a:t>与</a:t>
            </a:r>
            <a:r>
              <a:rPr lang="zh-CN" altLang="zh-CN" sz="1600" dirty="0">
                <a:solidFill>
                  <a:schemeClr val="accent1">
                    <a:lumMod val="50000"/>
                  </a:schemeClr>
                </a:solidFill>
                <a:latin typeface="黑体" panose="02010609060101010101" pitchFamily="49" charset="-122"/>
                <a:ea typeface="黑体" panose="02010609060101010101" pitchFamily="49" charset="-122"/>
              </a:rPr>
              <a:t>建筑规划同期做好园林绿化建设</a:t>
            </a:r>
            <a:r>
              <a:rPr lang="zh-CN" altLang="zh-CN" sz="1600" dirty="0" smtClean="0">
                <a:solidFill>
                  <a:schemeClr val="accent1">
                    <a:lumMod val="50000"/>
                  </a:schemeClr>
                </a:solidFill>
                <a:latin typeface="黑体" panose="02010609060101010101" pitchFamily="49" charset="-122"/>
                <a:ea typeface="黑体" panose="02010609060101010101" pitchFamily="49" charset="-122"/>
              </a:rPr>
              <a:t>规划</a:t>
            </a: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校</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园规</a:t>
            </a:r>
            <a:r>
              <a:rPr lang="zh-CN" altLang="zh-CN" sz="1200" b="1" dirty="0">
                <a:solidFill>
                  <a:schemeClr val="accent1">
                    <a:lumMod val="50000"/>
                  </a:schemeClr>
                </a:solidFill>
                <a:latin typeface="仿宋" panose="02010609060101010101" pitchFamily="49" charset="-122"/>
                <a:ea typeface="仿宋" panose="02010609060101010101" pitchFamily="49" charset="-122"/>
              </a:rPr>
              <a:t>划以“园</a:t>
            </a:r>
            <a:r>
              <a:rPr lang="en-US" altLang="zh-CN" sz="1200" b="1" dirty="0">
                <a:solidFill>
                  <a:schemeClr val="accent1">
                    <a:lumMod val="50000"/>
                  </a:schemeClr>
                </a:solidFill>
                <a:latin typeface="仿宋" panose="02010609060101010101" pitchFamily="49" charset="-122"/>
                <a:ea typeface="仿宋" panose="02010609060101010101" pitchFamily="49" charset="-122"/>
              </a:rPr>
              <a:t>—</a:t>
            </a:r>
            <a:r>
              <a:rPr lang="zh-CN" altLang="zh-CN" sz="1200" b="1" dirty="0">
                <a:solidFill>
                  <a:schemeClr val="accent1">
                    <a:lumMod val="50000"/>
                  </a:schemeClr>
                </a:solidFill>
                <a:latin typeface="仿宋" panose="02010609060101010101" pitchFamily="49" charset="-122"/>
                <a:ea typeface="仿宋" panose="02010609060101010101" pitchFamily="49" charset="-122"/>
              </a:rPr>
              <a:t>苑</a:t>
            </a:r>
            <a:r>
              <a:rPr lang="en-US" altLang="zh-CN" sz="1200" b="1" dirty="0">
                <a:solidFill>
                  <a:schemeClr val="accent1">
                    <a:lumMod val="50000"/>
                  </a:schemeClr>
                </a:solidFill>
                <a:latin typeface="仿宋" panose="02010609060101010101" pitchFamily="49" charset="-122"/>
                <a:ea typeface="仿宋" panose="02010609060101010101" pitchFamily="49" charset="-122"/>
              </a:rPr>
              <a:t>—</a:t>
            </a:r>
            <a:r>
              <a:rPr lang="zh-CN" altLang="zh-CN" sz="1200" b="1" dirty="0">
                <a:solidFill>
                  <a:schemeClr val="accent1">
                    <a:lumMod val="50000"/>
                  </a:schemeClr>
                </a:solidFill>
                <a:latin typeface="仿宋" panose="02010609060101010101" pitchFamily="49" charset="-122"/>
                <a:ea typeface="仿宋" panose="02010609060101010101" pitchFamily="49" charset="-122"/>
              </a:rPr>
              <a:t>院”为设计理念，本着生态优先的原则，力求建立绿色生态的、人文气息浓厚的、观赏与使用并重的多层次景观、绿化系统，提供多层次的交往</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空间</a:t>
            </a:r>
            <a:endParaRPr lang="en-US" altLang="zh-CN" sz="1200" b="1" dirty="0" smtClean="0">
              <a:solidFill>
                <a:schemeClr val="accent1">
                  <a:lumMod val="50000"/>
                </a:schemeClr>
              </a:solidFill>
              <a:latin typeface="仿宋" panose="02010609060101010101" pitchFamily="49" charset="-122"/>
              <a:ea typeface="仿宋" panose="02010609060101010101" pitchFamily="49" charset="-122"/>
            </a:endParaRPr>
          </a:p>
          <a:p>
            <a:pPr marL="342900" indent="-342900">
              <a:buClr>
                <a:schemeClr val="accent4">
                  <a:lumMod val="75000"/>
                </a:schemeClr>
              </a:buClr>
              <a:buFont typeface="Wingdings" panose="05000000000000000000" pitchFamily="2" charset="2"/>
              <a:buChar char="n"/>
            </a:pP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marL="342900" indent="-342900">
              <a:buClr>
                <a:schemeClr val="accent4">
                  <a:lumMod val="75000"/>
                </a:schemeClr>
              </a:buClr>
              <a:buFont typeface="Wingdings" panose="05000000000000000000" pitchFamily="2" charset="2"/>
              <a:buChar char="n"/>
            </a:pPr>
            <a:r>
              <a:rPr lang="zh-CN" altLang="zh-CN" sz="1600" dirty="0">
                <a:solidFill>
                  <a:schemeClr val="accent1">
                    <a:lumMod val="50000"/>
                  </a:schemeClr>
                </a:solidFill>
                <a:latin typeface="黑体" panose="02010609060101010101" pitchFamily="49" charset="-122"/>
                <a:ea typeface="黑体" panose="02010609060101010101" pitchFamily="49" charset="-122"/>
              </a:rPr>
              <a:t>一旦条件具备，立即实施园林绿化</a:t>
            </a:r>
            <a:r>
              <a:rPr lang="zh-CN" altLang="zh-CN" sz="1600" dirty="0" smtClean="0">
                <a:solidFill>
                  <a:schemeClr val="accent1">
                    <a:lumMod val="50000"/>
                  </a:schemeClr>
                </a:solidFill>
                <a:latin typeface="黑体" panose="02010609060101010101" pitchFamily="49" charset="-122"/>
                <a:ea typeface="黑体" panose="02010609060101010101" pitchFamily="49" charset="-122"/>
              </a:rPr>
              <a:t>工程</a:t>
            </a: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200" b="1" dirty="0" smtClean="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十年来</a:t>
            </a:r>
            <a:r>
              <a:rPr lang="zh-CN" altLang="zh-CN" sz="1200" b="1" dirty="0">
                <a:solidFill>
                  <a:schemeClr val="accent1">
                    <a:lumMod val="50000"/>
                  </a:schemeClr>
                </a:solidFill>
                <a:latin typeface="仿宋" panose="02010609060101010101" pitchFamily="49" charset="-122"/>
                <a:ea typeface="仿宋" panose="02010609060101010101" pitchFamily="49" charset="-122"/>
              </a:rPr>
              <a:t>，学校经过对绿化区域、景点布局的反复酝酿推敲，已经形成了符合花园式标准的绿色总体规划，实现了“</a:t>
            </a:r>
            <a:r>
              <a:rPr lang="zh-CN" altLang="zh-CN" sz="1400" b="1" dirty="0">
                <a:solidFill>
                  <a:srgbClr val="C00000"/>
                </a:solidFill>
                <a:latin typeface="仿宋" panose="02010609060101010101" pitchFamily="49" charset="-122"/>
                <a:ea typeface="仿宋" panose="02010609060101010101" pitchFamily="49" charset="-122"/>
              </a:rPr>
              <a:t>春有花，夏有荫，秋有果，冬有绿</a:t>
            </a:r>
            <a:r>
              <a:rPr lang="zh-CN" altLang="zh-CN" sz="1200" b="1" dirty="0">
                <a:solidFill>
                  <a:schemeClr val="accent1">
                    <a:lumMod val="50000"/>
                  </a:schemeClr>
                </a:solidFill>
                <a:latin typeface="仿宋" panose="02010609060101010101" pitchFamily="49" charset="-122"/>
                <a:ea typeface="仿宋" panose="02010609060101010101" pitchFamily="49" charset="-122"/>
              </a:rPr>
              <a:t>”的最初设计，新校区启用以来，先后获得“</a:t>
            </a:r>
            <a:r>
              <a:rPr lang="zh-CN" altLang="zh-CN" sz="1200" b="1" dirty="0">
                <a:solidFill>
                  <a:srgbClr val="C00000"/>
                </a:solidFill>
                <a:latin typeface="仿宋" panose="02010609060101010101" pitchFamily="49" charset="-122"/>
                <a:ea typeface="仿宋" panose="02010609060101010101" pitchFamily="49" charset="-122"/>
              </a:rPr>
              <a:t>安徽省第九届文明单位</a:t>
            </a:r>
            <a:r>
              <a:rPr lang="zh-CN" altLang="zh-CN" sz="1200" b="1" dirty="0">
                <a:solidFill>
                  <a:schemeClr val="accent1">
                    <a:lumMod val="50000"/>
                  </a:schemeClr>
                </a:solidFill>
                <a:latin typeface="仿宋" panose="02010609060101010101" pitchFamily="49" charset="-122"/>
                <a:ea typeface="仿宋" panose="02010609060101010101" pitchFamily="49" charset="-122"/>
              </a:rPr>
              <a:t>”，“</a:t>
            </a:r>
            <a:r>
              <a:rPr lang="zh-CN" altLang="zh-CN" sz="1200" b="1" dirty="0">
                <a:solidFill>
                  <a:srgbClr val="C00000"/>
                </a:solidFill>
                <a:latin typeface="仿宋" panose="02010609060101010101" pitchFamily="49" charset="-122"/>
                <a:ea typeface="仿宋" panose="02010609060101010101" pitchFamily="49" charset="-122"/>
              </a:rPr>
              <a:t>安徽省第十届文明单位</a:t>
            </a:r>
            <a:r>
              <a:rPr lang="zh-CN" altLang="zh-CN" sz="1200" b="1" dirty="0">
                <a:solidFill>
                  <a:schemeClr val="accent1">
                    <a:lumMod val="50000"/>
                  </a:schemeClr>
                </a:solidFill>
                <a:latin typeface="仿宋" panose="02010609060101010101" pitchFamily="49" charset="-122"/>
                <a:ea typeface="仿宋" panose="02010609060101010101" pitchFamily="49" charset="-122"/>
              </a:rPr>
              <a:t>”，“</a:t>
            </a:r>
            <a:r>
              <a:rPr lang="en-US" altLang="zh-CN" sz="1200" b="1" dirty="0">
                <a:solidFill>
                  <a:srgbClr val="C00000"/>
                </a:solidFill>
                <a:latin typeface="仿宋" panose="02010609060101010101" pitchFamily="49" charset="-122"/>
                <a:ea typeface="仿宋" panose="02010609060101010101" pitchFamily="49" charset="-122"/>
              </a:rPr>
              <a:t>2009</a:t>
            </a:r>
            <a:r>
              <a:rPr lang="zh-CN" altLang="zh-CN" sz="1200" b="1" dirty="0">
                <a:solidFill>
                  <a:srgbClr val="C00000"/>
                </a:solidFill>
                <a:latin typeface="仿宋" panose="02010609060101010101" pitchFamily="49" charset="-122"/>
                <a:ea typeface="仿宋" panose="02010609060101010101" pitchFamily="49" charset="-122"/>
              </a:rPr>
              <a:t>年度合肥市花园单位</a:t>
            </a:r>
            <a:r>
              <a:rPr lang="zh-CN" altLang="zh-CN" sz="1200" b="1" dirty="0">
                <a:solidFill>
                  <a:schemeClr val="accent1">
                    <a:lumMod val="50000"/>
                  </a:schemeClr>
                </a:solidFill>
                <a:latin typeface="仿宋" panose="02010609060101010101" pitchFamily="49" charset="-122"/>
                <a:ea typeface="仿宋" panose="02010609060101010101" pitchFamily="49" charset="-122"/>
              </a:rPr>
              <a:t>”等荣誉称号。</a:t>
            </a:r>
          </a:p>
          <a:p>
            <a:pPr>
              <a:buClr>
                <a:schemeClr val="accent4">
                  <a:lumMod val="75000"/>
                </a:schemeClr>
              </a:buClr>
            </a:pP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a:p>
            <a:pPr marL="342900" indent="-342900">
              <a:buClr>
                <a:schemeClr val="accent4">
                  <a:lumMod val="75000"/>
                </a:schemeClr>
              </a:buClr>
              <a:buFont typeface="Wingdings" panose="05000000000000000000" pitchFamily="2" charset="2"/>
              <a:buChar char="n"/>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1027" name="Picture 3" descr="C:\Users\lh\Desktop\汽车学校鸟瞰.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70517" y="2143906"/>
            <a:ext cx="4378086" cy="273630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10" name="圆角矩形 9"/>
          <p:cNvSpPr/>
          <p:nvPr/>
        </p:nvSpPr>
        <p:spPr>
          <a:xfrm>
            <a:off x="5939480" y="5085183"/>
            <a:ext cx="1440160" cy="432048"/>
          </a:xfrm>
          <a:prstGeom prst="round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zh-CN" altLang="en-US" sz="1400" b="1" dirty="0" smtClean="0">
                <a:solidFill>
                  <a:schemeClr val="tx1"/>
                </a:solidFill>
                <a:latin typeface="华文新魏"/>
                <a:ea typeface="黑体" pitchFamily="2" charset="-122"/>
                <a:cs typeface="华文新魏"/>
              </a:rPr>
              <a:t>校园规划图</a:t>
            </a:r>
            <a:endParaRPr lang="zh-CN" altLang="en-US" sz="1400" b="1" dirty="0">
              <a:solidFill>
                <a:schemeClr val="tx1"/>
              </a:solidFill>
              <a:latin typeface="华文新魏"/>
              <a:ea typeface="黑体" pitchFamily="2" charset="-122"/>
              <a:cs typeface="华文新魏"/>
            </a:endParaRPr>
          </a:p>
        </p:txBody>
      </p:sp>
      <p:pic>
        <p:nvPicPr>
          <p:cNvPr id="13" name="Picture 2" descr="C:\Users\Tigerllc\Desktop\图片(改1)\驾训场地.jpg"/>
          <p:cNvPicPr>
            <a:picLocks noChangeAspect="1" noChangeArrowheads="1"/>
          </p:cNvPicPr>
          <p:nvPr/>
        </p:nvPicPr>
        <p:blipFill>
          <a:blip r:embed="rId6" cstate="print"/>
          <a:srcRect/>
          <a:stretch>
            <a:fillRect/>
          </a:stretch>
        </p:blipFill>
        <p:spPr bwMode="auto">
          <a:xfrm>
            <a:off x="6576847" y="2016373"/>
            <a:ext cx="2495145" cy="3471505"/>
          </a:xfrm>
          <a:prstGeom prst="rect">
            <a:avLst/>
          </a:prstGeom>
          <a:noFill/>
        </p:spPr>
      </p:pic>
      <p:pic>
        <p:nvPicPr>
          <p:cNvPr id="14" name="Picture 3" descr="C:\Users\Tigerllc\Desktop\图片(改1)\主大门.jpg"/>
          <p:cNvPicPr>
            <a:picLocks noChangeAspect="1" noChangeArrowheads="1"/>
          </p:cNvPicPr>
          <p:nvPr/>
        </p:nvPicPr>
        <p:blipFill>
          <a:blip r:embed="rId7" cstate="print"/>
          <a:srcRect/>
          <a:stretch>
            <a:fillRect/>
          </a:stretch>
        </p:blipFill>
        <p:spPr bwMode="auto">
          <a:xfrm>
            <a:off x="4087116" y="2051819"/>
            <a:ext cx="2418112" cy="3364329"/>
          </a:xfrm>
          <a:prstGeom prst="rect">
            <a:avLst/>
          </a:prstGeom>
          <a:noFill/>
        </p:spPr>
      </p:pic>
      <p:pic>
        <p:nvPicPr>
          <p:cNvPr id="15" name="Picture 4" descr="C:\Users\Tigerllc\Desktop\图片(改1)\AB幢2.jpg"/>
          <p:cNvPicPr>
            <a:picLocks noChangeAspect="1" noChangeArrowheads="1"/>
          </p:cNvPicPr>
          <p:nvPr/>
        </p:nvPicPr>
        <p:blipFill>
          <a:blip r:embed="rId8" cstate="print"/>
          <a:srcRect/>
          <a:stretch>
            <a:fillRect/>
          </a:stretch>
        </p:blipFill>
        <p:spPr bwMode="auto">
          <a:xfrm>
            <a:off x="4072186" y="2035550"/>
            <a:ext cx="2433042" cy="3418337"/>
          </a:xfrm>
          <a:prstGeom prst="rect">
            <a:avLst/>
          </a:prstGeom>
          <a:noFill/>
        </p:spPr>
      </p:pic>
      <p:pic>
        <p:nvPicPr>
          <p:cNvPr id="16" name="Picture 5" descr="C:\Users\Tigerllc\Desktop\图片(改1)\东附.jpg"/>
          <p:cNvPicPr>
            <a:picLocks noChangeAspect="1" noChangeArrowheads="1"/>
          </p:cNvPicPr>
          <p:nvPr/>
        </p:nvPicPr>
        <p:blipFill>
          <a:blip r:embed="rId9" cstate="print"/>
          <a:srcRect/>
          <a:stretch>
            <a:fillRect/>
          </a:stretch>
        </p:blipFill>
        <p:spPr bwMode="auto">
          <a:xfrm>
            <a:off x="6576847" y="2051819"/>
            <a:ext cx="2567153" cy="3447748"/>
          </a:xfrm>
          <a:prstGeom prst="rect">
            <a:avLst/>
          </a:prstGeom>
          <a:noFill/>
        </p:spPr>
      </p:pic>
      <p:pic>
        <p:nvPicPr>
          <p:cNvPr id="19" name="Picture 4" descr="C:\Users\Tigerllc\Desktop\图片(改1)\办公楼4.jpg"/>
          <p:cNvPicPr>
            <a:picLocks noChangeAspect="1" noChangeArrowheads="1"/>
          </p:cNvPicPr>
          <p:nvPr/>
        </p:nvPicPr>
        <p:blipFill>
          <a:blip r:embed="rId10" cstate="print"/>
          <a:srcRect/>
          <a:stretch>
            <a:fillRect/>
          </a:stretch>
        </p:blipFill>
        <p:spPr bwMode="auto">
          <a:xfrm>
            <a:off x="4054754" y="1951040"/>
            <a:ext cx="2482835" cy="3548528"/>
          </a:xfrm>
          <a:prstGeom prst="rect">
            <a:avLst/>
          </a:prstGeom>
          <a:noFill/>
        </p:spPr>
      </p:pic>
      <p:pic>
        <p:nvPicPr>
          <p:cNvPr id="20" name="Picture 7" descr="C:\Users\Tigerllc\Desktop\图片(改1)\办公楼3.jpg"/>
          <p:cNvPicPr>
            <a:picLocks noChangeAspect="1" noChangeArrowheads="1"/>
          </p:cNvPicPr>
          <p:nvPr/>
        </p:nvPicPr>
        <p:blipFill>
          <a:blip r:embed="rId11" cstate="print"/>
          <a:srcRect/>
          <a:stretch>
            <a:fillRect/>
          </a:stretch>
        </p:blipFill>
        <p:spPr bwMode="auto">
          <a:xfrm>
            <a:off x="6612850" y="1951039"/>
            <a:ext cx="2495145" cy="3518697"/>
          </a:xfrm>
          <a:prstGeom prst="rect">
            <a:avLst/>
          </a:prstGeom>
          <a:noFill/>
        </p:spPr>
      </p:pic>
      <p:pic>
        <p:nvPicPr>
          <p:cNvPr id="1028" name="Picture 4" descr="C:\Users\lh\Desktop\6b1c0600-68aa-427c-85e9-bef1ffed40d5.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178418" y="1645541"/>
            <a:ext cx="2461768" cy="1846326"/>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lh\Desktop\f2bc0dc8-9c43-484f-b1b4-67b91e74f59d.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6659560" y="3761579"/>
            <a:ext cx="2234345" cy="135922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lh\Desktop\579a63ee-69d4-41c9-836f-fb8dd1f58edd.jp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4110951" y="3733983"/>
            <a:ext cx="2134933" cy="14232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7">
                                            <p:txEl>
                                              <p:pRg st="0" end="0"/>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p:cTn id="3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7">
                                            <p:txEl>
                                              <p:pRg st="2" end="2"/>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1027"/>
                                        </p:tgtEl>
                                        <p:attrNameLst>
                                          <p:attrName>style.visibility</p:attrName>
                                        </p:attrNameLst>
                                      </p:cBhvr>
                                      <p:to>
                                        <p:strVal val="visible"/>
                                      </p:to>
                                    </p:set>
                                    <p:anim calcmode="lin" valueType="num">
                                      <p:cBhvr>
                                        <p:cTn id="39" dur="500" fill="hold"/>
                                        <p:tgtEl>
                                          <p:spTgt spid="1027"/>
                                        </p:tgtEl>
                                        <p:attrNameLst>
                                          <p:attrName>ppt_w</p:attrName>
                                        </p:attrNameLst>
                                      </p:cBhvr>
                                      <p:tavLst>
                                        <p:tav tm="0">
                                          <p:val>
                                            <p:fltVal val="0"/>
                                          </p:val>
                                        </p:tav>
                                        <p:tav tm="100000">
                                          <p:val>
                                            <p:strVal val="#ppt_w"/>
                                          </p:val>
                                        </p:tav>
                                      </p:tavLst>
                                    </p:anim>
                                    <p:anim calcmode="lin" valueType="num">
                                      <p:cBhvr>
                                        <p:cTn id="40" dur="500" fill="hold"/>
                                        <p:tgtEl>
                                          <p:spTgt spid="1027"/>
                                        </p:tgtEl>
                                        <p:attrNameLst>
                                          <p:attrName>ppt_h</p:attrName>
                                        </p:attrNameLst>
                                      </p:cBhvr>
                                      <p:tavLst>
                                        <p:tav tm="0">
                                          <p:val>
                                            <p:fltVal val="0"/>
                                          </p:val>
                                        </p:tav>
                                        <p:tav tm="100000">
                                          <p:val>
                                            <p:strVal val="#ppt_h"/>
                                          </p:val>
                                        </p:tav>
                                      </p:tavLst>
                                    </p:anim>
                                    <p:animEffect transition="in" filter="fade">
                                      <p:cBhvr>
                                        <p:cTn id="41" dur="500"/>
                                        <p:tgtEl>
                                          <p:spTgt spid="102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7"/>
                                        </p:tgtEl>
                                        <p:attrNameLst>
                                          <p:attrName>ppt_w</p:attrName>
                                        </p:attrNameLst>
                                      </p:cBhvr>
                                      <p:tavLst>
                                        <p:tav tm="0">
                                          <p:val>
                                            <p:strVal val="ppt_w"/>
                                          </p:val>
                                        </p:tav>
                                        <p:tav tm="100000">
                                          <p:val>
                                            <p:fltVal val="0"/>
                                          </p:val>
                                        </p:tav>
                                      </p:tavLst>
                                    </p:anim>
                                    <p:anim calcmode="lin" valueType="num">
                                      <p:cBhvr>
                                        <p:cTn id="53" dur="500"/>
                                        <p:tgtEl>
                                          <p:spTgt spid="1027"/>
                                        </p:tgtEl>
                                        <p:attrNameLst>
                                          <p:attrName>ppt_h</p:attrName>
                                        </p:attrNameLst>
                                      </p:cBhvr>
                                      <p:tavLst>
                                        <p:tav tm="0">
                                          <p:val>
                                            <p:strVal val="ppt_h"/>
                                          </p:val>
                                        </p:tav>
                                        <p:tav tm="100000">
                                          <p:val>
                                            <p:fltVal val="0"/>
                                          </p:val>
                                        </p:tav>
                                      </p:tavLst>
                                    </p:anim>
                                    <p:animEffect transition="out" filter="fade">
                                      <p:cBhvr>
                                        <p:cTn id="54" dur="500"/>
                                        <p:tgtEl>
                                          <p:spTgt spid="1027"/>
                                        </p:tgtEl>
                                      </p:cBhvr>
                                    </p:animEffect>
                                    <p:set>
                                      <p:cBhvr>
                                        <p:cTn id="55" dur="1" fill="hold">
                                          <p:stCondLst>
                                            <p:cond delay="499"/>
                                          </p:stCondLst>
                                        </p:cTn>
                                        <p:tgtEl>
                                          <p:spTgt spid="1027"/>
                                        </p:tgtEl>
                                        <p:attrNameLst>
                                          <p:attrName>style.visibility</p:attrName>
                                        </p:attrNameLst>
                                      </p:cBhvr>
                                      <p:to>
                                        <p:strVal val="hidden"/>
                                      </p:to>
                                    </p:set>
                                  </p:childTnLst>
                                </p:cTn>
                              </p:par>
                              <p:par>
                                <p:cTn id="56" presetID="53" presetClass="entr" presetSubtype="16" fill="hold" nodeType="with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anim calcmode="lin" valueType="num">
                                      <p:cBhvr>
                                        <p:cTn id="5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59"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60" dur="500"/>
                                        <p:tgtEl>
                                          <p:spTgt spid="7">
                                            <p:txEl>
                                              <p:pRg st="4" end="4"/>
                                            </p:txEl>
                                          </p:spTgt>
                                        </p:tgtEl>
                                      </p:cBhvr>
                                    </p:animEffect>
                                  </p:childTnLst>
                                </p:cTn>
                              </p:par>
                              <p:par>
                                <p:cTn id="61" presetID="53" presetClass="entr" presetSubtype="16" fill="hold" nodeType="with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 calcmode="lin" valueType="num">
                                      <p:cBhvr>
                                        <p:cTn id="63"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65" dur="500"/>
                                        <p:tgtEl>
                                          <p:spTgt spid="7">
                                            <p:txEl>
                                              <p:pRg st="6" end="6"/>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Effect transition="in" filter="fade">
                                      <p:cBhvr>
                                        <p:cTn id="70" dur="500"/>
                                        <p:tgtEl>
                                          <p:spTgt spid="14"/>
                                        </p:tgtEl>
                                      </p:cBhvr>
                                    </p:animEffect>
                                  </p:childTnLst>
                                </p:cTn>
                              </p:par>
                              <p:par>
                                <p:cTn id="71" presetID="53" presetClass="entr" presetSubtype="16"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4"/>
                                        </p:tgtEl>
                                        <p:attrNameLst>
                                          <p:attrName>ppt_w</p:attrName>
                                        </p:attrNameLst>
                                      </p:cBhvr>
                                      <p:tavLst>
                                        <p:tav tm="0">
                                          <p:val>
                                            <p:strVal val="ppt_w"/>
                                          </p:val>
                                        </p:tav>
                                        <p:tav tm="100000">
                                          <p:val>
                                            <p:fltVal val="0"/>
                                          </p:val>
                                        </p:tav>
                                      </p:tavLst>
                                    </p:anim>
                                    <p:anim calcmode="lin" valueType="num">
                                      <p:cBhvr>
                                        <p:cTn id="80" dur="500"/>
                                        <p:tgtEl>
                                          <p:spTgt spid="14"/>
                                        </p:tgtEl>
                                        <p:attrNameLst>
                                          <p:attrName>ppt_h</p:attrName>
                                        </p:attrNameLst>
                                      </p:cBhvr>
                                      <p:tavLst>
                                        <p:tav tm="0">
                                          <p:val>
                                            <p:strVal val="ppt_h"/>
                                          </p:val>
                                        </p:tav>
                                        <p:tav tm="100000">
                                          <p:val>
                                            <p:fltVal val="0"/>
                                          </p:val>
                                        </p:tav>
                                      </p:tavLst>
                                    </p:anim>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53" presetClass="exit" presetSubtype="32" fill="hold" nodeType="withEffect">
                                  <p:stCondLst>
                                    <p:cond delay="0"/>
                                  </p:stCondLst>
                                  <p:childTnLst>
                                    <p:anim calcmode="lin" valueType="num">
                                      <p:cBhvr>
                                        <p:cTn id="84" dur="500"/>
                                        <p:tgtEl>
                                          <p:spTgt spid="13"/>
                                        </p:tgtEl>
                                        <p:attrNameLst>
                                          <p:attrName>ppt_w</p:attrName>
                                        </p:attrNameLst>
                                      </p:cBhvr>
                                      <p:tavLst>
                                        <p:tav tm="0">
                                          <p:val>
                                            <p:strVal val="ppt_w"/>
                                          </p:val>
                                        </p:tav>
                                        <p:tav tm="100000">
                                          <p:val>
                                            <p:fltVal val="0"/>
                                          </p:val>
                                        </p:tav>
                                      </p:tavLst>
                                    </p:anim>
                                    <p:anim calcmode="lin" valueType="num">
                                      <p:cBhvr>
                                        <p:cTn id="85" dur="500"/>
                                        <p:tgtEl>
                                          <p:spTgt spid="13"/>
                                        </p:tgtEl>
                                        <p:attrNameLst>
                                          <p:attrName>ppt_h</p:attrName>
                                        </p:attrNameLst>
                                      </p:cBhvr>
                                      <p:tavLst>
                                        <p:tav tm="0">
                                          <p:val>
                                            <p:strVal val="ppt_h"/>
                                          </p:val>
                                        </p:tav>
                                        <p:tav tm="100000">
                                          <p:val>
                                            <p:fltVal val="0"/>
                                          </p:val>
                                        </p:tav>
                                      </p:tavLst>
                                    </p:anim>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53" presetClass="entr" presetSubtype="16"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p:cTn id="90" dur="500" fill="hold"/>
                                        <p:tgtEl>
                                          <p:spTgt spid="15"/>
                                        </p:tgtEl>
                                        <p:attrNameLst>
                                          <p:attrName>ppt_w</p:attrName>
                                        </p:attrNameLst>
                                      </p:cBhvr>
                                      <p:tavLst>
                                        <p:tav tm="0">
                                          <p:val>
                                            <p:fltVal val="0"/>
                                          </p:val>
                                        </p:tav>
                                        <p:tav tm="100000">
                                          <p:val>
                                            <p:strVal val="#ppt_w"/>
                                          </p:val>
                                        </p:tav>
                                      </p:tavLst>
                                    </p:anim>
                                    <p:anim calcmode="lin" valueType="num">
                                      <p:cBhvr>
                                        <p:cTn id="91" dur="500" fill="hold"/>
                                        <p:tgtEl>
                                          <p:spTgt spid="15"/>
                                        </p:tgtEl>
                                        <p:attrNameLst>
                                          <p:attrName>ppt_h</p:attrName>
                                        </p:attrNameLst>
                                      </p:cBhvr>
                                      <p:tavLst>
                                        <p:tav tm="0">
                                          <p:val>
                                            <p:fltVal val="0"/>
                                          </p:val>
                                        </p:tav>
                                        <p:tav tm="100000">
                                          <p:val>
                                            <p:strVal val="#ppt_h"/>
                                          </p:val>
                                        </p:tav>
                                      </p:tavLst>
                                    </p:anim>
                                    <p:animEffect transition="in" filter="fade">
                                      <p:cBhvr>
                                        <p:cTn id="92" dur="500"/>
                                        <p:tgtEl>
                                          <p:spTgt spid="15"/>
                                        </p:tgtEl>
                                      </p:cBhvr>
                                    </p:animEffect>
                                  </p:childTnLst>
                                </p:cTn>
                              </p:par>
                              <p:par>
                                <p:cTn id="93" presetID="53" presetClass="entr" presetSubtype="16"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nodeType="clickEffect">
                                  <p:stCondLst>
                                    <p:cond delay="0"/>
                                  </p:stCondLst>
                                  <p:childTnLst>
                                    <p:anim calcmode="lin" valueType="num">
                                      <p:cBhvr>
                                        <p:cTn id="101" dur="500"/>
                                        <p:tgtEl>
                                          <p:spTgt spid="15"/>
                                        </p:tgtEl>
                                        <p:attrNameLst>
                                          <p:attrName>ppt_w</p:attrName>
                                        </p:attrNameLst>
                                      </p:cBhvr>
                                      <p:tavLst>
                                        <p:tav tm="0">
                                          <p:val>
                                            <p:strVal val="ppt_w"/>
                                          </p:val>
                                        </p:tav>
                                        <p:tav tm="100000">
                                          <p:val>
                                            <p:fltVal val="0"/>
                                          </p:val>
                                        </p:tav>
                                      </p:tavLst>
                                    </p:anim>
                                    <p:anim calcmode="lin" valueType="num">
                                      <p:cBhvr>
                                        <p:cTn id="102" dur="500"/>
                                        <p:tgtEl>
                                          <p:spTgt spid="15"/>
                                        </p:tgtEl>
                                        <p:attrNameLst>
                                          <p:attrName>ppt_h</p:attrName>
                                        </p:attrNameLst>
                                      </p:cBhvr>
                                      <p:tavLst>
                                        <p:tav tm="0">
                                          <p:val>
                                            <p:strVal val="ppt_h"/>
                                          </p:val>
                                        </p:tav>
                                        <p:tav tm="100000">
                                          <p:val>
                                            <p:fltVal val="0"/>
                                          </p:val>
                                        </p:tav>
                                      </p:tavLst>
                                    </p:anim>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53" presetClass="exit" presetSubtype="32" fill="hold" nodeType="withEffect">
                                  <p:stCondLst>
                                    <p:cond delay="0"/>
                                  </p:stCondLst>
                                  <p:childTnLst>
                                    <p:anim calcmode="lin" valueType="num">
                                      <p:cBhvr>
                                        <p:cTn id="106" dur="500"/>
                                        <p:tgtEl>
                                          <p:spTgt spid="16"/>
                                        </p:tgtEl>
                                        <p:attrNameLst>
                                          <p:attrName>ppt_w</p:attrName>
                                        </p:attrNameLst>
                                      </p:cBhvr>
                                      <p:tavLst>
                                        <p:tav tm="0">
                                          <p:val>
                                            <p:strVal val="ppt_w"/>
                                          </p:val>
                                        </p:tav>
                                        <p:tav tm="100000">
                                          <p:val>
                                            <p:fltVal val="0"/>
                                          </p:val>
                                        </p:tav>
                                      </p:tavLst>
                                    </p:anim>
                                    <p:anim calcmode="lin" valueType="num">
                                      <p:cBhvr>
                                        <p:cTn id="107" dur="500"/>
                                        <p:tgtEl>
                                          <p:spTgt spid="16"/>
                                        </p:tgtEl>
                                        <p:attrNameLst>
                                          <p:attrName>ppt_h</p:attrName>
                                        </p:attrNameLst>
                                      </p:cBhvr>
                                      <p:tavLst>
                                        <p:tav tm="0">
                                          <p:val>
                                            <p:strVal val="ppt_h"/>
                                          </p:val>
                                        </p:tav>
                                        <p:tav tm="100000">
                                          <p:val>
                                            <p:fltVal val="0"/>
                                          </p:val>
                                        </p:tav>
                                      </p:tavLst>
                                    </p:anim>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 calcmode="lin" valueType="num">
                                      <p:cBhvr>
                                        <p:cTn id="112" dur="500" fill="hold"/>
                                        <p:tgtEl>
                                          <p:spTgt spid="19"/>
                                        </p:tgtEl>
                                        <p:attrNameLst>
                                          <p:attrName>ppt_w</p:attrName>
                                        </p:attrNameLst>
                                      </p:cBhvr>
                                      <p:tavLst>
                                        <p:tav tm="0">
                                          <p:val>
                                            <p:fltVal val="0"/>
                                          </p:val>
                                        </p:tav>
                                        <p:tav tm="100000">
                                          <p:val>
                                            <p:strVal val="#ppt_w"/>
                                          </p:val>
                                        </p:tav>
                                      </p:tavLst>
                                    </p:anim>
                                    <p:anim calcmode="lin" valueType="num">
                                      <p:cBhvr>
                                        <p:cTn id="113" dur="500" fill="hold"/>
                                        <p:tgtEl>
                                          <p:spTgt spid="19"/>
                                        </p:tgtEl>
                                        <p:attrNameLst>
                                          <p:attrName>ppt_h</p:attrName>
                                        </p:attrNameLst>
                                      </p:cBhvr>
                                      <p:tavLst>
                                        <p:tav tm="0">
                                          <p:val>
                                            <p:fltVal val="0"/>
                                          </p:val>
                                        </p:tav>
                                        <p:tav tm="100000">
                                          <p:val>
                                            <p:strVal val="#ppt_h"/>
                                          </p:val>
                                        </p:tav>
                                      </p:tavLst>
                                    </p:anim>
                                    <p:animEffect transition="in" filter="fade">
                                      <p:cBhvr>
                                        <p:cTn id="114" dur="500"/>
                                        <p:tgtEl>
                                          <p:spTgt spid="19"/>
                                        </p:tgtEl>
                                      </p:cBhvr>
                                    </p:animEffect>
                                  </p:childTnLst>
                                </p:cTn>
                              </p:par>
                              <p:par>
                                <p:cTn id="115" presetID="53" presetClass="entr" presetSubtype="16" fill="hold" nodeType="with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p:cTn id="117" dur="500" fill="hold"/>
                                        <p:tgtEl>
                                          <p:spTgt spid="20"/>
                                        </p:tgtEl>
                                        <p:attrNameLst>
                                          <p:attrName>ppt_w</p:attrName>
                                        </p:attrNameLst>
                                      </p:cBhvr>
                                      <p:tavLst>
                                        <p:tav tm="0">
                                          <p:val>
                                            <p:fltVal val="0"/>
                                          </p:val>
                                        </p:tav>
                                        <p:tav tm="100000">
                                          <p:val>
                                            <p:strVal val="#ppt_w"/>
                                          </p:val>
                                        </p:tav>
                                      </p:tavLst>
                                    </p:anim>
                                    <p:anim calcmode="lin" valueType="num">
                                      <p:cBhvr>
                                        <p:cTn id="118" dur="500" fill="hold"/>
                                        <p:tgtEl>
                                          <p:spTgt spid="20"/>
                                        </p:tgtEl>
                                        <p:attrNameLst>
                                          <p:attrName>ppt_h</p:attrName>
                                        </p:attrNameLst>
                                      </p:cBhvr>
                                      <p:tavLst>
                                        <p:tav tm="0">
                                          <p:val>
                                            <p:fltVal val="0"/>
                                          </p:val>
                                        </p:tav>
                                        <p:tav tm="100000">
                                          <p:val>
                                            <p:strVal val="#ppt_h"/>
                                          </p:val>
                                        </p:tav>
                                      </p:tavLst>
                                    </p:anim>
                                    <p:animEffect transition="in" filter="fade">
                                      <p:cBhvr>
                                        <p:cTn id="119" dur="500"/>
                                        <p:tgtEl>
                                          <p:spTgt spid="2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nodeType="clickEffect">
                                  <p:stCondLst>
                                    <p:cond delay="0"/>
                                  </p:stCondLst>
                                  <p:childTnLst>
                                    <p:anim calcmode="lin" valueType="num">
                                      <p:cBhvr>
                                        <p:cTn id="123" dur="500"/>
                                        <p:tgtEl>
                                          <p:spTgt spid="19"/>
                                        </p:tgtEl>
                                        <p:attrNameLst>
                                          <p:attrName>ppt_w</p:attrName>
                                        </p:attrNameLst>
                                      </p:cBhvr>
                                      <p:tavLst>
                                        <p:tav tm="0">
                                          <p:val>
                                            <p:strVal val="ppt_w"/>
                                          </p:val>
                                        </p:tav>
                                        <p:tav tm="100000">
                                          <p:val>
                                            <p:fltVal val="0"/>
                                          </p:val>
                                        </p:tav>
                                      </p:tavLst>
                                    </p:anim>
                                    <p:anim calcmode="lin" valueType="num">
                                      <p:cBhvr>
                                        <p:cTn id="124" dur="500"/>
                                        <p:tgtEl>
                                          <p:spTgt spid="19"/>
                                        </p:tgtEl>
                                        <p:attrNameLst>
                                          <p:attrName>ppt_h</p:attrName>
                                        </p:attrNameLst>
                                      </p:cBhvr>
                                      <p:tavLst>
                                        <p:tav tm="0">
                                          <p:val>
                                            <p:strVal val="ppt_h"/>
                                          </p:val>
                                        </p:tav>
                                        <p:tav tm="100000">
                                          <p:val>
                                            <p:fltVal val="0"/>
                                          </p:val>
                                        </p:tav>
                                      </p:tavLst>
                                    </p:anim>
                                    <p:animEffect transition="out" filter="fade">
                                      <p:cBhvr>
                                        <p:cTn id="125" dur="500"/>
                                        <p:tgtEl>
                                          <p:spTgt spid="19"/>
                                        </p:tgtEl>
                                      </p:cBhvr>
                                    </p:animEffect>
                                    <p:set>
                                      <p:cBhvr>
                                        <p:cTn id="126" dur="1" fill="hold">
                                          <p:stCondLst>
                                            <p:cond delay="499"/>
                                          </p:stCondLst>
                                        </p:cTn>
                                        <p:tgtEl>
                                          <p:spTgt spid="19"/>
                                        </p:tgtEl>
                                        <p:attrNameLst>
                                          <p:attrName>style.visibility</p:attrName>
                                        </p:attrNameLst>
                                      </p:cBhvr>
                                      <p:to>
                                        <p:strVal val="hidden"/>
                                      </p:to>
                                    </p:set>
                                  </p:childTnLst>
                                </p:cTn>
                              </p:par>
                              <p:par>
                                <p:cTn id="127" presetID="53" presetClass="exit" presetSubtype="32" fill="hold" nodeType="withEffect">
                                  <p:stCondLst>
                                    <p:cond delay="0"/>
                                  </p:stCondLst>
                                  <p:childTnLst>
                                    <p:anim calcmode="lin" valueType="num">
                                      <p:cBhvr>
                                        <p:cTn id="128" dur="500"/>
                                        <p:tgtEl>
                                          <p:spTgt spid="20"/>
                                        </p:tgtEl>
                                        <p:attrNameLst>
                                          <p:attrName>ppt_w</p:attrName>
                                        </p:attrNameLst>
                                      </p:cBhvr>
                                      <p:tavLst>
                                        <p:tav tm="0">
                                          <p:val>
                                            <p:strVal val="ppt_w"/>
                                          </p:val>
                                        </p:tav>
                                        <p:tav tm="100000">
                                          <p:val>
                                            <p:fltVal val="0"/>
                                          </p:val>
                                        </p:tav>
                                      </p:tavLst>
                                    </p:anim>
                                    <p:anim calcmode="lin" valueType="num">
                                      <p:cBhvr>
                                        <p:cTn id="129" dur="500"/>
                                        <p:tgtEl>
                                          <p:spTgt spid="20"/>
                                        </p:tgtEl>
                                        <p:attrNameLst>
                                          <p:attrName>ppt_h</p:attrName>
                                        </p:attrNameLst>
                                      </p:cBhvr>
                                      <p:tavLst>
                                        <p:tav tm="0">
                                          <p:val>
                                            <p:strVal val="ppt_h"/>
                                          </p:val>
                                        </p:tav>
                                        <p:tav tm="100000">
                                          <p:val>
                                            <p:fltVal val="0"/>
                                          </p:val>
                                        </p:tav>
                                      </p:tavLst>
                                    </p:anim>
                                    <p:animEffect transition="out" filter="fade">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53" presetClass="entr" presetSubtype="16" fill="hold" nodeType="withEffect">
                                  <p:stCondLst>
                                    <p:cond delay="0"/>
                                  </p:stCondLst>
                                  <p:childTnLst>
                                    <p:set>
                                      <p:cBhvr>
                                        <p:cTn id="133" dur="1" fill="hold">
                                          <p:stCondLst>
                                            <p:cond delay="0"/>
                                          </p:stCondLst>
                                        </p:cTn>
                                        <p:tgtEl>
                                          <p:spTgt spid="1028"/>
                                        </p:tgtEl>
                                        <p:attrNameLst>
                                          <p:attrName>style.visibility</p:attrName>
                                        </p:attrNameLst>
                                      </p:cBhvr>
                                      <p:to>
                                        <p:strVal val="visible"/>
                                      </p:to>
                                    </p:set>
                                    <p:anim calcmode="lin" valueType="num">
                                      <p:cBhvr>
                                        <p:cTn id="134" dur="500" fill="hold"/>
                                        <p:tgtEl>
                                          <p:spTgt spid="1028"/>
                                        </p:tgtEl>
                                        <p:attrNameLst>
                                          <p:attrName>ppt_w</p:attrName>
                                        </p:attrNameLst>
                                      </p:cBhvr>
                                      <p:tavLst>
                                        <p:tav tm="0">
                                          <p:val>
                                            <p:fltVal val="0"/>
                                          </p:val>
                                        </p:tav>
                                        <p:tav tm="100000">
                                          <p:val>
                                            <p:strVal val="#ppt_w"/>
                                          </p:val>
                                        </p:tav>
                                      </p:tavLst>
                                    </p:anim>
                                    <p:anim calcmode="lin" valueType="num">
                                      <p:cBhvr>
                                        <p:cTn id="135" dur="500" fill="hold"/>
                                        <p:tgtEl>
                                          <p:spTgt spid="1028"/>
                                        </p:tgtEl>
                                        <p:attrNameLst>
                                          <p:attrName>ppt_h</p:attrName>
                                        </p:attrNameLst>
                                      </p:cBhvr>
                                      <p:tavLst>
                                        <p:tav tm="0">
                                          <p:val>
                                            <p:fltVal val="0"/>
                                          </p:val>
                                        </p:tav>
                                        <p:tav tm="100000">
                                          <p:val>
                                            <p:strVal val="#ppt_h"/>
                                          </p:val>
                                        </p:tav>
                                      </p:tavLst>
                                    </p:anim>
                                    <p:animEffect transition="in" filter="fade">
                                      <p:cBhvr>
                                        <p:cTn id="136" dur="500"/>
                                        <p:tgtEl>
                                          <p:spTgt spid="1028"/>
                                        </p:tgtEl>
                                      </p:cBhvr>
                                    </p:animEffect>
                                  </p:childTnLst>
                                </p:cTn>
                              </p:par>
                              <p:par>
                                <p:cTn id="137" presetID="53" presetClass="entr" presetSubtype="16" fill="hold" nodeType="withEffect">
                                  <p:stCondLst>
                                    <p:cond delay="0"/>
                                  </p:stCondLst>
                                  <p:childTnLst>
                                    <p:set>
                                      <p:cBhvr>
                                        <p:cTn id="138" dur="1" fill="hold">
                                          <p:stCondLst>
                                            <p:cond delay="0"/>
                                          </p:stCondLst>
                                        </p:cTn>
                                        <p:tgtEl>
                                          <p:spTgt spid="1030"/>
                                        </p:tgtEl>
                                        <p:attrNameLst>
                                          <p:attrName>style.visibility</p:attrName>
                                        </p:attrNameLst>
                                      </p:cBhvr>
                                      <p:to>
                                        <p:strVal val="visible"/>
                                      </p:to>
                                    </p:set>
                                    <p:anim calcmode="lin" valueType="num">
                                      <p:cBhvr>
                                        <p:cTn id="139" dur="500" fill="hold"/>
                                        <p:tgtEl>
                                          <p:spTgt spid="1030"/>
                                        </p:tgtEl>
                                        <p:attrNameLst>
                                          <p:attrName>ppt_w</p:attrName>
                                        </p:attrNameLst>
                                      </p:cBhvr>
                                      <p:tavLst>
                                        <p:tav tm="0">
                                          <p:val>
                                            <p:fltVal val="0"/>
                                          </p:val>
                                        </p:tav>
                                        <p:tav tm="100000">
                                          <p:val>
                                            <p:strVal val="#ppt_w"/>
                                          </p:val>
                                        </p:tav>
                                      </p:tavLst>
                                    </p:anim>
                                    <p:anim calcmode="lin" valueType="num">
                                      <p:cBhvr>
                                        <p:cTn id="140" dur="500" fill="hold"/>
                                        <p:tgtEl>
                                          <p:spTgt spid="1030"/>
                                        </p:tgtEl>
                                        <p:attrNameLst>
                                          <p:attrName>ppt_h</p:attrName>
                                        </p:attrNameLst>
                                      </p:cBhvr>
                                      <p:tavLst>
                                        <p:tav tm="0">
                                          <p:val>
                                            <p:fltVal val="0"/>
                                          </p:val>
                                        </p:tav>
                                        <p:tav tm="100000">
                                          <p:val>
                                            <p:strVal val="#ppt_h"/>
                                          </p:val>
                                        </p:tav>
                                      </p:tavLst>
                                    </p:anim>
                                    <p:animEffect transition="in" filter="fade">
                                      <p:cBhvr>
                                        <p:cTn id="141" dur="500"/>
                                        <p:tgtEl>
                                          <p:spTgt spid="1030"/>
                                        </p:tgtEl>
                                      </p:cBhvr>
                                    </p:animEffect>
                                  </p:childTnLst>
                                </p:cTn>
                              </p:par>
                              <p:par>
                                <p:cTn id="142" presetID="53" presetClass="entr" presetSubtype="16" fill="hold" nodeType="withEffect">
                                  <p:stCondLst>
                                    <p:cond delay="0"/>
                                  </p:stCondLst>
                                  <p:childTnLst>
                                    <p:set>
                                      <p:cBhvr>
                                        <p:cTn id="143" dur="1" fill="hold">
                                          <p:stCondLst>
                                            <p:cond delay="0"/>
                                          </p:stCondLst>
                                        </p:cTn>
                                        <p:tgtEl>
                                          <p:spTgt spid="1029"/>
                                        </p:tgtEl>
                                        <p:attrNameLst>
                                          <p:attrName>style.visibility</p:attrName>
                                        </p:attrNameLst>
                                      </p:cBhvr>
                                      <p:to>
                                        <p:strVal val="visible"/>
                                      </p:to>
                                    </p:set>
                                    <p:anim calcmode="lin" valueType="num">
                                      <p:cBhvr>
                                        <p:cTn id="144" dur="500" fill="hold"/>
                                        <p:tgtEl>
                                          <p:spTgt spid="1029"/>
                                        </p:tgtEl>
                                        <p:attrNameLst>
                                          <p:attrName>ppt_w</p:attrName>
                                        </p:attrNameLst>
                                      </p:cBhvr>
                                      <p:tavLst>
                                        <p:tav tm="0">
                                          <p:val>
                                            <p:fltVal val="0"/>
                                          </p:val>
                                        </p:tav>
                                        <p:tav tm="100000">
                                          <p:val>
                                            <p:strVal val="#ppt_w"/>
                                          </p:val>
                                        </p:tav>
                                      </p:tavLst>
                                    </p:anim>
                                    <p:anim calcmode="lin" valueType="num">
                                      <p:cBhvr>
                                        <p:cTn id="145" dur="500" fill="hold"/>
                                        <p:tgtEl>
                                          <p:spTgt spid="1029"/>
                                        </p:tgtEl>
                                        <p:attrNameLst>
                                          <p:attrName>ppt_h</p:attrName>
                                        </p:attrNameLst>
                                      </p:cBhvr>
                                      <p:tavLst>
                                        <p:tav tm="0">
                                          <p:val>
                                            <p:fltVal val="0"/>
                                          </p:val>
                                        </p:tav>
                                        <p:tav tm="100000">
                                          <p:val>
                                            <p:strVal val="#ppt_h"/>
                                          </p:val>
                                        </p:tav>
                                      </p:tavLst>
                                    </p:anim>
                                    <p:animEffect transition="in" filter="fade">
                                      <p:cBhvr>
                                        <p:cTn id="14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55776" y="1031917"/>
            <a:ext cx="4608512" cy="360040"/>
          </a:xfrm>
        </p:spPr>
        <p:txBody>
          <a:bodyPr>
            <a:normAutofit fontScale="90000"/>
          </a:bodyPr>
          <a:lstStyle/>
          <a:p>
            <a:r>
              <a:rPr lang="zh-CN" altLang="en-US" sz="2400" dirty="0"/>
              <a:t>二</a:t>
            </a:r>
            <a:r>
              <a:rPr lang="zh-CN" altLang="en-US" sz="2400" dirty="0" smtClean="0"/>
              <a:t>、</a:t>
            </a:r>
            <a:r>
              <a:rPr lang="zh-CN" altLang="zh-CN" sz="2400" dirty="0" smtClean="0"/>
              <a:t>选</a:t>
            </a:r>
            <a:r>
              <a:rPr lang="zh-CN" altLang="zh-CN" sz="2400" dirty="0"/>
              <a:t>好主打树种，合理进行搭配</a:t>
            </a:r>
            <a:endParaRPr lang="zh-CN" altLang="en-US" sz="2400" dirty="0"/>
          </a:p>
        </p:txBody>
      </p:sp>
      <p:pic>
        <p:nvPicPr>
          <p:cNvPr id="1026" name="Picture 2" descr="C:\Users\lh\Desktop\0f04be5btb950ea96a5cc&amp;690.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31651" y="2026295"/>
            <a:ext cx="4036293" cy="2616101"/>
          </a:xfrm>
          <a:prstGeom prst="rect">
            <a:avLst/>
          </a:prstGeom>
          <a:noFill/>
        </p:spPr>
        <p:txBody>
          <a:bodyPr wrap="square" rtlCol="0">
            <a:spAutoFit/>
          </a:bodyPr>
          <a:lstStyle/>
          <a:p>
            <a:pPr marL="342900" indent="-342900">
              <a:buClr>
                <a:schemeClr val="accent4">
                  <a:lumMod val="75000"/>
                </a:schemeClr>
              </a:buClr>
              <a:buFont typeface="Wingdings" panose="05000000000000000000" pitchFamily="2" charset="2"/>
              <a:buChar char="n"/>
            </a:pPr>
            <a:r>
              <a:rPr lang="zh-CN" altLang="zh-CN" sz="1600" dirty="0" smtClean="0">
                <a:solidFill>
                  <a:schemeClr val="accent1">
                    <a:lumMod val="50000"/>
                  </a:schemeClr>
                </a:solidFill>
                <a:latin typeface="黑体" panose="02010609060101010101" pitchFamily="49" charset="-122"/>
                <a:ea typeface="黑体" panose="02010609060101010101" pitchFamily="49" charset="-122"/>
              </a:rPr>
              <a:t>树种</a:t>
            </a:r>
            <a:r>
              <a:rPr lang="zh-CN" altLang="zh-CN" sz="1600" dirty="0">
                <a:solidFill>
                  <a:schemeClr val="accent1">
                    <a:lumMod val="50000"/>
                  </a:schemeClr>
                </a:solidFill>
                <a:latin typeface="黑体" panose="02010609060101010101" pitchFamily="49" charset="-122"/>
                <a:ea typeface="黑体" panose="02010609060101010101" pitchFamily="49" charset="-122"/>
              </a:rPr>
              <a:t>的选择</a:t>
            </a: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我</a:t>
            </a:r>
            <a:r>
              <a:rPr lang="zh-CN" altLang="zh-CN" sz="1200" b="1" dirty="0">
                <a:solidFill>
                  <a:schemeClr val="accent1">
                    <a:lumMod val="50000"/>
                  </a:schemeClr>
                </a:solidFill>
                <a:latin typeface="仿宋" panose="02010609060101010101" pitchFamily="49" charset="-122"/>
                <a:ea typeface="仿宋" panose="02010609060101010101" pitchFamily="49" charset="-122"/>
              </a:rPr>
              <a:t>校绿化总计投入超过</a:t>
            </a:r>
            <a:r>
              <a:rPr lang="en-US" altLang="zh-CN" sz="1200" b="1" dirty="0">
                <a:solidFill>
                  <a:schemeClr val="accent1">
                    <a:lumMod val="50000"/>
                  </a:schemeClr>
                </a:solidFill>
                <a:latin typeface="仿宋" panose="02010609060101010101" pitchFamily="49" charset="-122"/>
                <a:ea typeface="仿宋" panose="02010609060101010101" pitchFamily="49" charset="-122"/>
              </a:rPr>
              <a:t>140</a:t>
            </a:r>
            <a:r>
              <a:rPr lang="zh-CN" altLang="zh-CN" sz="1200" b="1" dirty="0">
                <a:solidFill>
                  <a:schemeClr val="accent1">
                    <a:lumMod val="50000"/>
                  </a:schemeClr>
                </a:solidFill>
                <a:latin typeface="仿宋" panose="02010609060101010101" pitchFamily="49" charset="-122"/>
                <a:ea typeface="仿宋" panose="02010609060101010101" pitchFamily="49" charset="-122"/>
              </a:rPr>
              <a:t>多万，绿化面积超计划设计</a:t>
            </a:r>
            <a:r>
              <a:rPr lang="en-US" altLang="zh-CN" sz="1200" b="1" dirty="0">
                <a:solidFill>
                  <a:schemeClr val="accent1">
                    <a:lumMod val="50000"/>
                  </a:schemeClr>
                </a:solidFill>
                <a:latin typeface="仿宋" panose="02010609060101010101" pitchFamily="49" charset="-122"/>
                <a:ea typeface="仿宋" panose="02010609060101010101" pitchFamily="49" charset="-122"/>
              </a:rPr>
              <a:t>29000</a:t>
            </a:r>
            <a:r>
              <a:rPr lang="zh-CN" altLang="zh-CN" sz="1200" b="1" dirty="0">
                <a:solidFill>
                  <a:schemeClr val="accent1">
                    <a:lumMod val="50000"/>
                  </a:schemeClr>
                </a:solidFill>
                <a:latin typeface="仿宋" panose="02010609060101010101" pitchFamily="49" charset="-122"/>
                <a:ea typeface="仿宋" panose="02010609060101010101" pitchFamily="49" charset="-122"/>
              </a:rPr>
              <a:t>㎡，绿地率</a:t>
            </a:r>
            <a:r>
              <a:rPr lang="en-US" altLang="zh-CN" sz="1200" b="1" dirty="0">
                <a:solidFill>
                  <a:schemeClr val="accent1">
                    <a:lumMod val="50000"/>
                  </a:schemeClr>
                </a:solidFill>
                <a:latin typeface="仿宋" panose="02010609060101010101" pitchFamily="49" charset="-122"/>
                <a:ea typeface="仿宋" panose="02010609060101010101" pitchFamily="49" charset="-122"/>
              </a:rPr>
              <a:t>0.42</a:t>
            </a:r>
            <a:r>
              <a:rPr lang="zh-CN" altLang="zh-CN" sz="1200" b="1" dirty="0">
                <a:solidFill>
                  <a:schemeClr val="accent1">
                    <a:lumMod val="50000"/>
                  </a:schemeClr>
                </a:solidFill>
                <a:latin typeface="仿宋" panose="02010609060101010101" pitchFamily="49" charset="-122"/>
                <a:ea typeface="仿宋" panose="02010609060101010101" pitchFamily="49" charset="-122"/>
              </a:rPr>
              <a:t>，植物品种包括常绿乔木、落叶乔木、藤本苗木、灌木、草坪、草本花卉等，整个校园有大小香樟、大小银杏、碧桃、紫叶李、垂柳、广玉兰、紫玉兰、雪松等，还有迎春、小叶栀子花、紫薇、桂花、腊梅等不同种类的观赏花木，另草坪覆盖面积近</a:t>
            </a:r>
            <a:r>
              <a:rPr lang="en-US" altLang="zh-CN" sz="1200" b="1" dirty="0">
                <a:solidFill>
                  <a:schemeClr val="accent1">
                    <a:lumMod val="50000"/>
                  </a:schemeClr>
                </a:solidFill>
                <a:latin typeface="仿宋" panose="02010609060101010101" pitchFamily="49" charset="-122"/>
                <a:ea typeface="仿宋" panose="02010609060101010101" pitchFamily="49" charset="-122"/>
              </a:rPr>
              <a:t>4</a:t>
            </a:r>
            <a:r>
              <a:rPr lang="zh-CN" altLang="zh-CN" sz="1200" b="1" dirty="0">
                <a:solidFill>
                  <a:schemeClr val="accent1">
                    <a:lumMod val="50000"/>
                  </a:schemeClr>
                </a:solidFill>
                <a:latin typeface="仿宋" panose="02010609060101010101" pitchFamily="49" charset="-122"/>
                <a:ea typeface="仿宋" panose="02010609060101010101" pitchFamily="49" charset="-122"/>
              </a:rPr>
              <a:t>万</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平方</a:t>
            </a: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a:t>
            </a: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marL="342900" indent="-342900">
              <a:buClr>
                <a:schemeClr val="accent4">
                  <a:lumMod val="75000"/>
                </a:schemeClr>
              </a:buClr>
              <a:buFont typeface="Wingdings" panose="05000000000000000000" pitchFamily="2" charset="2"/>
              <a:buChar char="n"/>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a:p>
            <a:pPr marL="342900" indent="-342900">
              <a:buClr>
                <a:schemeClr val="accent4">
                  <a:lumMod val="75000"/>
                </a:schemeClr>
              </a:buClr>
              <a:buFont typeface="Wingdings" panose="05000000000000000000" pitchFamily="2" charset="2"/>
              <a:buChar char="n"/>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18" name="Picture 2" descr="C:\Users\Tigerllc\Desktop\图片(改1)\IMGP0406.JPG"/>
          <p:cNvPicPr>
            <a:picLocks noChangeAspect="1" noChangeArrowheads="1"/>
          </p:cNvPicPr>
          <p:nvPr/>
        </p:nvPicPr>
        <p:blipFill>
          <a:blip r:embed="rId5" cstate="print"/>
          <a:srcRect/>
          <a:stretch>
            <a:fillRect/>
          </a:stretch>
        </p:blipFill>
        <p:spPr bwMode="auto">
          <a:xfrm>
            <a:off x="4211960" y="1977926"/>
            <a:ext cx="2232247" cy="1565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3" descr="C:\Users\Tigerllc\Desktop\图片(改1)\QQ图片20161110144000.jpg"/>
          <p:cNvPicPr>
            <a:picLocks noChangeAspect="1" noChangeArrowheads="1"/>
          </p:cNvPicPr>
          <p:nvPr/>
        </p:nvPicPr>
        <p:blipFill>
          <a:blip r:embed="rId6" cstate="print"/>
          <a:srcRect/>
          <a:stretch>
            <a:fillRect/>
          </a:stretch>
        </p:blipFill>
        <p:spPr bwMode="auto">
          <a:xfrm>
            <a:off x="6766988" y="1982490"/>
            <a:ext cx="2086973" cy="1565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 descr="C:\Users\Tigerllc\Desktop\图片(改1)\IMGP0442.JPG"/>
          <p:cNvPicPr>
            <a:picLocks noChangeAspect="1" noChangeArrowheads="1"/>
          </p:cNvPicPr>
          <p:nvPr/>
        </p:nvPicPr>
        <p:blipFill>
          <a:blip r:embed="rId7" cstate="print"/>
          <a:srcRect/>
          <a:stretch>
            <a:fillRect/>
          </a:stretch>
        </p:blipFill>
        <p:spPr bwMode="auto">
          <a:xfrm rot="16200000">
            <a:off x="2478513" y="4409663"/>
            <a:ext cx="2248501" cy="1517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3" descr="C:\Users\Tigerllc\Desktop\图片(改1)\IMGP1433.JPG"/>
          <p:cNvPicPr>
            <a:picLocks noChangeAspect="1" noChangeArrowheads="1"/>
          </p:cNvPicPr>
          <p:nvPr/>
        </p:nvPicPr>
        <p:blipFill>
          <a:blip r:embed="rId8" cstate="print"/>
          <a:srcRect/>
          <a:stretch>
            <a:fillRect/>
          </a:stretch>
        </p:blipFill>
        <p:spPr bwMode="auto">
          <a:xfrm rot="16200000">
            <a:off x="6649591" y="4413003"/>
            <a:ext cx="2248501" cy="149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 descr="C:\Users\Tigerllc\Desktop\图片(改1)\IMGP1429.JPG"/>
          <p:cNvPicPr>
            <a:picLocks noChangeAspect="1" noChangeArrowheads="1"/>
          </p:cNvPicPr>
          <p:nvPr/>
        </p:nvPicPr>
        <p:blipFill>
          <a:blip r:embed="rId9" cstate="print"/>
          <a:srcRect/>
          <a:stretch>
            <a:fillRect/>
          </a:stretch>
        </p:blipFill>
        <p:spPr bwMode="auto">
          <a:xfrm>
            <a:off x="755576" y="4044368"/>
            <a:ext cx="1484171"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3" descr="C:\Users\Tigerllc\Desktop\图片(改1)\IMGP1450.JPG"/>
          <p:cNvPicPr>
            <a:picLocks noChangeAspect="1" noChangeArrowheads="1"/>
          </p:cNvPicPr>
          <p:nvPr/>
        </p:nvPicPr>
        <p:blipFill>
          <a:blip r:embed="rId10" cstate="print"/>
          <a:srcRect/>
          <a:stretch>
            <a:fillRect/>
          </a:stretch>
        </p:blipFill>
        <p:spPr bwMode="auto">
          <a:xfrm>
            <a:off x="4860032" y="4044367"/>
            <a:ext cx="1703544"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13164079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7">
                                            <p:txEl>
                                              <p:pRg st="0" end="0"/>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p:cTn id="3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7">
                                            <p:txEl>
                                              <p:pRg st="2" end="2"/>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 calcmode="lin" valueType="num">
                                      <p:cBhvr>
                                        <p:cTn id="47" dur="1000" fill="hold"/>
                                        <p:tgtEl>
                                          <p:spTgt spid="21"/>
                                        </p:tgtEl>
                                        <p:attrNameLst>
                                          <p:attrName>style.rotation</p:attrName>
                                        </p:attrNameLst>
                                      </p:cBhvr>
                                      <p:tavLst>
                                        <p:tav tm="0">
                                          <p:val>
                                            <p:fltVal val="90"/>
                                          </p:val>
                                        </p:tav>
                                        <p:tav tm="100000">
                                          <p:val>
                                            <p:fltVal val="0"/>
                                          </p:val>
                                        </p:tav>
                                      </p:tavLst>
                                    </p:anim>
                                    <p:animEffect transition="in" filter="fade">
                                      <p:cBhvr>
                                        <p:cTn id="48" dur="1000"/>
                                        <p:tgtEl>
                                          <p:spTgt spid="21"/>
                                        </p:tgtEl>
                                      </p:cBhvr>
                                    </p:animEffect>
                                  </p:childTnLst>
                                </p:cTn>
                              </p:par>
                              <p:par>
                                <p:cTn id="49" presetID="45"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0"/>
                                        <p:tgtEl>
                                          <p:spTgt spid="24"/>
                                        </p:tgtEl>
                                      </p:cBhvr>
                                    </p:animEffect>
                                    <p:anim calcmode="lin" valueType="num">
                                      <p:cBhvr>
                                        <p:cTn id="52" dur="2000" fill="hold"/>
                                        <p:tgtEl>
                                          <p:spTgt spid="24"/>
                                        </p:tgtEl>
                                        <p:attrNameLst>
                                          <p:attrName>ppt_w</p:attrName>
                                        </p:attrNameLst>
                                      </p:cBhvr>
                                      <p:tavLst>
                                        <p:tav tm="0" fmla="#ppt_w*sin(2.5*pi*$)">
                                          <p:val>
                                            <p:fltVal val="0"/>
                                          </p:val>
                                        </p:tav>
                                        <p:tav tm="100000">
                                          <p:val>
                                            <p:fltVal val="1"/>
                                          </p:val>
                                        </p:tav>
                                      </p:tavLst>
                                    </p:anim>
                                    <p:anim calcmode="lin" valueType="num">
                                      <p:cBhvr>
                                        <p:cTn id="53" dur="2000" fill="hold"/>
                                        <p:tgtEl>
                                          <p:spTgt spid="24"/>
                                        </p:tgtEl>
                                        <p:attrNameLst>
                                          <p:attrName>ppt_h</p:attrName>
                                        </p:attrNameLst>
                                      </p:cBhvr>
                                      <p:tavLst>
                                        <p:tav tm="0">
                                          <p:val>
                                            <p:strVal val="#ppt_h"/>
                                          </p:val>
                                        </p:tav>
                                        <p:tav tm="100000">
                                          <p:val>
                                            <p:strVal val="#ppt_h"/>
                                          </p:val>
                                        </p:tav>
                                      </p:tavLst>
                                    </p:anim>
                                  </p:childTnLst>
                                </p:cTn>
                              </p:par>
                              <p:par>
                                <p:cTn id="54" presetID="45"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2000"/>
                                        <p:tgtEl>
                                          <p:spTgt spid="22"/>
                                        </p:tgtEl>
                                      </p:cBhvr>
                                    </p:animEffect>
                                    <p:anim calcmode="lin" valueType="num">
                                      <p:cBhvr>
                                        <p:cTn id="57" dur="2000" fill="hold"/>
                                        <p:tgtEl>
                                          <p:spTgt spid="22"/>
                                        </p:tgtEl>
                                        <p:attrNameLst>
                                          <p:attrName>ppt_w</p:attrName>
                                        </p:attrNameLst>
                                      </p:cBhvr>
                                      <p:tavLst>
                                        <p:tav tm="0" fmla="#ppt_w*sin(2.5*pi*$)">
                                          <p:val>
                                            <p:fltVal val="0"/>
                                          </p:val>
                                        </p:tav>
                                        <p:tav tm="100000">
                                          <p:val>
                                            <p:fltVal val="1"/>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childTnLst>
                                </p:cTn>
                              </p:par>
                              <p:par>
                                <p:cTn id="59" presetID="45"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000"/>
                                        <p:tgtEl>
                                          <p:spTgt spid="25"/>
                                        </p:tgtEl>
                                      </p:cBhvr>
                                    </p:animEffect>
                                    <p:anim calcmode="lin" valueType="num">
                                      <p:cBhvr>
                                        <p:cTn id="62" dur="2000" fill="hold"/>
                                        <p:tgtEl>
                                          <p:spTgt spid="25"/>
                                        </p:tgtEl>
                                        <p:attrNameLst>
                                          <p:attrName>ppt_w</p:attrName>
                                        </p:attrNameLst>
                                      </p:cBhvr>
                                      <p:tavLst>
                                        <p:tav tm="0" fmla="#ppt_w*sin(2.5*pi*$)">
                                          <p:val>
                                            <p:fltVal val="0"/>
                                          </p:val>
                                        </p:tav>
                                        <p:tav tm="100000">
                                          <p:val>
                                            <p:fltVal val="1"/>
                                          </p:val>
                                        </p:tav>
                                      </p:tavLst>
                                    </p:anim>
                                    <p:anim calcmode="lin" valueType="num">
                                      <p:cBhvr>
                                        <p:cTn id="63" dur="2000" fill="hold"/>
                                        <p:tgtEl>
                                          <p:spTgt spid="25"/>
                                        </p:tgtEl>
                                        <p:attrNameLst>
                                          <p:attrName>ppt_h</p:attrName>
                                        </p:attrNameLst>
                                      </p:cBhvr>
                                      <p:tavLst>
                                        <p:tav tm="0">
                                          <p:val>
                                            <p:strVal val="#ppt_h"/>
                                          </p:val>
                                        </p:tav>
                                        <p:tav tm="100000">
                                          <p:val>
                                            <p:strVal val="#ppt_h"/>
                                          </p:val>
                                        </p:tav>
                                      </p:tavLst>
                                    </p:anim>
                                  </p:childTnLst>
                                </p:cTn>
                              </p:par>
                              <p:par>
                                <p:cTn id="64" presetID="45"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2000"/>
                                        <p:tgtEl>
                                          <p:spTgt spid="23"/>
                                        </p:tgtEl>
                                      </p:cBhvr>
                                    </p:animEffect>
                                    <p:anim calcmode="lin" valueType="num">
                                      <p:cBhvr>
                                        <p:cTn id="67" dur="2000" fill="hold"/>
                                        <p:tgtEl>
                                          <p:spTgt spid="23"/>
                                        </p:tgtEl>
                                        <p:attrNameLst>
                                          <p:attrName>ppt_w</p:attrName>
                                        </p:attrNameLst>
                                      </p:cBhvr>
                                      <p:tavLst>
                                        <p:tav tm="0" fmla="#ppt_w*sin(2.5*pi*$)">
                                          <p:val>
                                            <p:fltVal val="0"/>
                                          </p:val>
                                        </p:tav>
                                        <p:tav tm="100000">
                                          <p:val>
                                            <p:fltVal val="1"/>
                                          </p:val>
                                        </p:tav>
                                      </p:tavLst>
                                    </p:anim>
                                    <p:anim calcmode="lin" valueType="num">
                                      <p:cBhvr>
                                        <p:cTn id="68"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55776" y="1031917"/>
            <a:ext cx="4608512" cy="360040"/>
          </a:xfrm>
        </p:spPr>
        <p:txBody>
          <a:bodyPr>
            <a:normAutofit fontScale="90000"/>
          </a:bodyPr>
          <a:lstStyle/>
          <a:p>
            <a:r>
              <a:rPr lang="zh-CN" altLang="en-US" sz="2400" dirty="0"/>
              <a:t>二</a:t>
            </a:r>
            <a:r>
              <a:rPr lang="zh-CN" altLang="en-US" sz="2400" dirty="0" smtClean="0"/>
              <a:t>、</a:t>
            </a:r>
            <a:r>
              <a:rPr lang="zh-CN" altLang="zh-CN" sz="2400" dirty="0" smtClean="0"/>
              <a:t>选</a:t>
            </a:r>
            <a:r>
              <a:rPr lang="zh-CN" altLang="zh-CN" sz="2400" dirty="0"/>
              <a:t>好主打树种，合理进行搭配</a:t>
            </a:r>
            <a:endParaRPr lang="zh-CN" altLang="en-US" sz="2400" dirty="0"/>
          </a:p>
        </p:txBody>
      </p:sp>
      <p:pic>
        <p:nvPicPr>
          <p:cNvPr id="1026" name="Picture 2" descr="C:\Users\lh\Desktop\0f04be5btb950ea96a5cc&amp;690.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31651" y="2026295"/>
            <a:ext cx="4036293" cy="4339650"/>
          </a:xfrm>
          <a:prstGeom prst="rect">
            <a:avLst/>
          </a:prstGeom>
          <a:noFill/>
        </p:spPr>
        <p:txBody>
          <a:bodyPr wrap="square" rtlCol="0">
            <a:spAutoFit/>
          </a:bodyPr>
          <a:lstStyle/>
          <a:p>
            <a:pPr marL="342900" indent="-342900">
              <a:buClr>
                <a:schemeClr val="accent4">
                  <a:lumMod val="75000"/>
                </a:schemeClr>
              </a:buClr>
              <a:buFont typeface="Wingdings" panose="05000000000000000000" pitchFamily="2" charset="2"/>
              <a:buChar char="n"/>
            </a:pPr>
            <a:r>
              <a:rPr lang="zh-CN" altLang="zh-CN" sz="1600" dirty="0" smtClean="0">
                <a:solidFill>
                  <a:schemeClr val="accent1">
                    <a:lumMod val="50000"/>
                  </a:schemeClr>
                </a:solidFill>
                <a:latin typeface="黑体" panose="02010609060101010101" pitchFamily="49" charset="-122"/>
                <a:ea typeface="黑体" panose="02010609060101010101" pitchFamily="49" charset="-122"/>
              </a:rPr>
              <a:t>树种</a:t>
            </a:r>
            <a:r>
              <a:rPr lang="zh-CN" altLang="zh-CN" sz="1600" dirty="0">
                <a:solidFill>
                  <a:schemeClr val="accent1">
                    <a:lumMod val="50000"/>
                  </a:schemeClr>
                </a:solidFill>
                <a:latin typeface="黑体" panose="02010609060101010101" pitchFamily="49" charset="-122"/>
                <a:ea typeface="黑体" panose="02010609060101010101" pitchFamily="49" charset="-122"/>
              </a:rPr>
              <a:t>的选择</a:t>
            </a: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我</a:t>
            </a:r>
            <a:r>
              <a:rPr lang="zh-CN" altLang="zh-CN" sz="1200" b="1" dirty="0">
                <a:solidFill>
                  <a:schemeClr val="accent1">
                    <a:lumMod val="50000"/>
                  </a:schemeClr>
                </a:solidFill>
                <a:latin typeface="仿宋" panose="02010609060101010101" pitchFamily="49" charset="-122"/>
                <a:ea typeface="仿宋" panose="02010609060101010101" pitchFamily="49" charset="-122"/>
              </a:rPr>
              <a:t>校绿化总计投入超过</a:t>
            </a:r>
            <a:r>
              <a:rPr lang="en-US" altLang="zh-CN" sz="1200" b="1" dirty="0">
                <a:solidFill>
                  <a:schemeClr val="accent1">
                    <a:lumMod val="50000"/>
                  </a:schemeClr>
                </a:solidFill>
                <a:latin typeface="仿宋" panose="02010609060101010101" pitchFamily="49" charset="-122"/>
                <a:ea typeface="仿宋" panose="02010609060101010101" pitchFamily="49" charset="-122"/>
              </a:rPr>
              <a:t>140</a:t>
            </a:r>
            <a:r>
              <a:rPr lang="zh-CN" altLang="zh-CN" sz="1200" b="1" dirty="0">
                <a:solidFill>
                  <a:schemeClr val="accent1">
                    <a:lumMod val="50000"/>
                  </a:schemeClr>
                </a:solidFill>
                <a:latin typeface="仿宋" panose="02010609060101010101" pitchFamily="49" charset="-122"/>
                <a:ea typeface="仿宋" panose="02010609060101010101" pitchFamily="49" charset="-122"/>
              </a:rPr>
              <a:t>多万，绿化面积超计划设计</a:t>
            </a:r>
            <a:r>
              <a:rPr lang="en-US" altLang="zh-CN" sz="1200" b="1" dirty="0">
                <a:solidFill>
                  <a:schemeClr val="accent1">
                    <a:lumMod val="50000"/>
                  </a:schemeClr>
                </a:solidFill>
                <a:latin typeface="仿宋" panose="02010609060101010101" pitchFamily="49" charset="-122"/>
                <a:ea typeface="仿宋" panose="02010609060101010101" pitchFamily="49" charset="-122"/>
              </a:rPr>
              <a:t>29000</a:t>
            </a:r>
            <a:r>
              <a:rPr lang="zh-CN" altLang="zh-CN" sz="1200" b="1" dirty="0">
                <a:solidFill>
                  <a:schemeClr val="accent1">
                    <a:lumMod val="50000"/>
                  </a:schemeClr>
                </a:solidFill>
                <a:latin typeface="仿宋" panose="02010609060101010101" pitchFamily="49" charset="-122"/>
                <a:ea typeface="仿宋" panose="02010609060101010101" pitchFamily="49" charset="-122"/>
              </a:rPr>
              <a:t>㎡，绿地率</a:t>
            </a:r>
            <a:r>
              <a:rPr lang="en-US" altLang="zh-CN" sz="1200" b="1" dirty="0">
                <a:solidFill>
                  <a:schemeClr val="accent1">
                    <a:lumMod val="50000"/>
                  </a:schemeClr>
                </a:solidFill>
                <a:latin typeface="仿宋" panose="02010609060101010101" pitchFamily="49" charset="-122"/>
                <a:ea typeface="仿宋" panose="02010609060101010101" pitchFamily="49" charset="-122"/>
              </a:rPr>
              <a:t>0.42</a:t>
            </a:r>
            <a:r>
              <a:rPr lang="zh-CN" altLang="zh-CN" sz="1200" b="1" dirty="0">
                <a:solidFill>
                  <a:schemeClr val="accent1">
                    <a:lumMod val="50000"/>
                  </a:schemeClr>
                </a:solidFill>
                <a:latin typeface="仿宋" panose="02010609060101010101" pitchFamily="49" charset="-122"/>
                <a:ea typeface="仿宋" panose="02010609060101010101" pitchFamily="49" charset="-122"/>
              </a:rPr>
              <a:t>，植物品种包括常绿乔木、落叶乔木、藤本苗木、灌木、草坪、草本花卉等，整个校园有大小香樟、大小银杏、碧桃、紫叶李、垂柳、广玉兰、紫玉兰、雪松等，还有迎春、小叶栀子花、紫薇、桂花、腊梅等不同种类的观赏花木，另草坪覆盖面积近</a:t>
            </a:r>
            <a:r>
              <a:rPr lang="en-US" altLang="zh-CN" sz="1200" b="1" dirty="0">
                <a:solidFill>
                  <a:schemeClr val="accent1">
                    <a:lumMod val="50000"/>
                  </a:schemeClr>
                </a:solidFill>
                <a:latin typeface="仿宋" panose="02010609060101010101" pitchFamily="49" charset="-122"/>
                <a:ea typeface="仿宋" panose="02010609060101010101" pitchFamily="49" charset="-122"/>
              </a:rPr>
              <a:t>4</a:t>
            </a:r>
            <a:r>
              <a:rPr lang="zh-CN" altLang="zh-CN" sz="1200" b="1" dirty="0">
                <a:solidFill>
                  <a:schemeClr val="accent1">
                    <a:lumMod val="50000"/>
                  </a:schemeClr>
                </a:solidFill>
                <a:latin typeface="仿宋" panose="02010609060101010101" pitchFamily="49" charset="-122"/>
                <a:ea typeface="仿宋" panose="02010609060101010101" pitchFamily="49" charset="-122"/>
              </a:rPr>
              <a:t>万</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平方</a:t>
            </a: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marL="342900" indent="-342900">
              <a:buClr>
                <a:schemeClr val="accent4">
                  <a:lumMod val="75000"/>
                </a:schemeClr>
              </a:buClr>
              <a:buFont typeface="Wingdings" panose="05000000000000000000" pitchFamily="2" charset="2"/>
              <a:buChar char="n"/>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marL="342900" indent="-342900">
              <a:buClr>
                <a:schemeClr val="accent4">
                  <a:lumMod val="75000"/>
                </a:schemeClr>
              </a:buClr>
              <a:buFont typeface="Wingdings" panose="05000000000000000000" pitchFamily="2" charset="2"/>
              <a:buChar char="n"/>
            </a:pPr>
            <a:r>
              <a:rPr lang="zh-CN" altLang="zh-CN" sz="1600" dirty="0">
                <a:solidFill>
                  <a:schemeClr val="accent1">
                    <a:lumMod val="50000"/>
                  </a:schemeClr>
                </a:solidFill>
                <a:latin typeface="黑体" panose="02010609060101010101" pitchFamily="49" charset="-122"/>
                <a:ea typeface="黑体" panose="02010609060101010101" pitchFamily="49" charset="-122"/>
              </a:rPr>
              <a:t>配置植物从整体着眼，注重树木的疏密、层次、大小的</a:t>
            </a:r>
            <a:r>
              <a:rPr lang="zh-CN" altLang="zh-CN" sz="1600" dirty="0" smtClean="0">
                <a:solidFill>
                  <a:schemeClr val="accent1">
                    <a:lumMod val="50000"/>
                  </a:schemeClr>
                </a:solidFill>
                <a:latin typeface="黑体" panose="02010609060101010101" pitchFamily="49" charset="-122"/>
                <a:ea typeface="黑体" panose="02010609060101010101" pitchFamily="49" charset="-122"/>
              </a:rPr>
              <a:t>搭配</a:t>
            </a: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乔</a:t>
            </a:r>
            <a:r>
              <a:rPr lang="zh-CN" altLang="zh-CN" sz="1200" b="1" dirty="0">
                <a:solidFill>
                  <a:schemeClr val="accent1">
                    <a:lumMod val="50000"/>
                  </a:schemeClr>
                </a:solidFill>
                <a:latin typeface="仿宋" panose="02010609060101010101" pitchFamily="49" charset="-122"/>
                <a:ea typeface="仿宋" panose="02010609060101010101" pitchFamily="49" charset="-122"/>
              </a:rPr>
              <a:t>灌木的接合、分层的种植使整个绿化有着不同的层次感，上层为乔木，其中常绿乔木与落叶乔木相结合使用，如八棵泰山大银杏、八棵大香樟、合欢树作为孤植树种、数百棵小银杏、数百棵中径香樟和广玉兰等行列栽植，丛植各类竹子；中层乔灌木，结合观花、观叶、观果、观杆及芳香树种，如樱花、桂花、紫薇、桃花、梅花、红枫等；下层是耐荫的低矮花灌木、地被及缀花草地，如大叶黄杨、红叶石楠、栀子花、八角金盘、杜鹃等</a:t>
            </a:r>
          </a:p>
          <a:p>
            <a:pPr marL="342900" indent="-342900">
              <a:buClr>
                <a:schemeClr val="accent4">
                  <a:lumMod val="75000"/>
                </a:schemeClr>
              </a:buClr>
              <a:buFont typeface="Wingdings" panose="05000000000000000000" pitchFamily="2" charset="2"/>
              <a:buChar char="n"/>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14" name="Picture 4" descr="C:\Users\Tigerllc\Desktop\图片(改1)\QQ图片20161110144138.jpg"/>
          <p:cNvPicPr>
            <a:picLocks noChangeAspect="1" noChangeArrowheads="1"/>
          </p:cNvPicPr>
          <p:nvPr/>
        </p:nvPicPr>
        <p:blipFill>
          <a:blip r:embed="rId5" cstate="print"/>
          <a:srcRect/>
          <a:stretch>
            <a:fillRect/>
          </a:stretch>
        </p:blipFill>
        <p:spPr bwMode="auto">
          <a:xfrm>
            <a:off x="4427984" y="4221088"/>
            <a:ext cx="3888432" cy="2263378"/>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C:\Users\liuhai\Desktop\37.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72000" y="1885753"/>
            <a:ext cx="3672408" cy="20657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9" name="图片 8" descr="04.jpg"/>
          <p:cNvPicPr>
            <a:picLocks noChangeAspect="1"/>
          </p:cNvPicPr>
          <p:nvPr/>
        </p:nvPicPr>
        <p:blipFill>
          <a:blip r:embed="rId7" cstate="print"/>
          <a:stretch>
            <a:fillRect/>
          </a:stretch>
        </p:blipFill>
        <p:spPr>
          <a:xfrm>
            <a:off x="4283968" y="1772816"/>
            <a:ext cx="4176464" cy="2349262"/>
          </a:xfrm>
          <a:prstGeom prst="rect">
            <a:avLst/>
          </a:prstGeom>
        </p:spPr>
      </p:pic>
      <p:pic>
        <p:nvPicPr>
          <p:cNvPr id="10" name="图片 9" descr="07.jpg"/>
          <p:cNvPicPr>
            <a:picLocks noChangeAspect="1"/>
          </p:cNvPicPr>
          <p:nvPr/>
        </p:nvPicPr>
        <p:blipFill>
          <a:blip r:embed="rId8" cstate="print"/>
          <a:stretch>
            <a:fillRect/>
          </a:stretch>
        </p:blipFill>
        <p:spPr>
          <a:xfrm>
            <a:off x="4211960" y="4149080"/>
            <a:ext cx="4176464" cy="2349262"/>
          </a:xfrm>
          <a:prstGeom prst="rect">
            <a:avLst/>
          </a:prstGeom>
        </p:spPr>
      </p:pic>
    </p:spTree>
    <p:extLst>
      <p:ext uri="{BB962C8B-B14F-4D97-AF65-F5344CB8AC3E}">
        <p14:creationId xmlns="" xmlns:p14="http://schemas.microsoft.com/office/powerpoint/2010/main" val="41751762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p:cTn id="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7">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 calcmode="lin" valueType="num">
                                      <p:cBhvr>
                                        <p:cTn id="12"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14" dur="500"/>
                                        <p:tgtEl>
                                          <p:spTgt spid="7">
                                            <p:txEl>
                                              <p:pRg st="6" end="6"/>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xit" presetSubtype="0" accel="100000" fill="hold" nodeType="clickEffect">
                                  <p:stCondLst>
                                    <p:cond delay="0"/>
                                  </p:stCondLst>
                                  <p:childTnLst>
                                    <p:anim calcmode="lin" valueType="num">
                                      <p:cBhvr>
                                        <p:cTn id="23" dur="1000"/>
                                        <p:tgtEl>
                                          <p:spTgt spid="3"/>
                                        </p:tgtEl>
                                        <p:attrNameLst>
                                          <p:attrName>ppt_w</p:attrName>
                                        </p:attrNameLst>
                                      </p:cBhvr>
                                      <p:tavLst>
                                        <p:tav tm="0">
                                          <p:val>
                                            <p:strVal val="ppt_w"/>
                                          </p:val>
                                        </p:tav>
                                        <p:tav tm="100000">
                                          <p:val>
                                            <p:strVal val="ppt_w+.3"/>
                                          </p:val>
                                        </p:tav>
                                      </p:tavLst>
                                    </p:anim>
                                    <p:anim calcmode="lin" valueType="num">
                                      <p:cBhvr>
                                        <p:cTn id="24" dur="1000"/>
                                        <p:tgtEl>
                                          <p:spTgt spid="3"/>
                                        </p:tgtEl>
                                        <p:attrNameLst>
                                          <p:attrName>ppt_h</p:attrName>
                                        </p:attrNameLst>
                                      </p:cBhvr>
                                      <p:tavLst>
                                        <p:tav tm="0">
                                          <p:val>
                                            <p:strVal val="ppt_h"/>
                                          </p:val>
                                        </p:tav>
                                        <p:tav tm="100000">
                                          <p:val>
                                            <p:strVal val="ppt_h"/>
                                          </p:val>
                                        </p:tav>
                                      </p:tavLst>
                                    </p:anim>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2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14"/>
                                        </p:tgtEl>
                                        <p:attrNameLst>
                                          <p:attrName>ppt_w</p:attrName>
                                        </p:attrNameLst>
                                      </p:cBhvr>
                                      <p:tavLst>
                                        <p:tav tm="0">
                                          <p:val>
                                            <p:strVal val="ppt_w"/>
                                          </p:val>
                                        </p:tav>
                                        <p:tav tm="100000">
                                          <p:val>
                                            <p:fltVal val="0"/>
                                          </p:val>
                                        </p:tav>
                                      </p:tavLst>
                                    </p:anim>
                                    <p:anim calcmode="lin" valueType="num">
                                      <p:cBhvr>
                                        <p:cTn id="35" dur="500"/>
                                        <p:tgtEl>
                                          <p:spTgt spid="14"/>
                                        </p:tgtEl>
                                        <p:attrNameLst>
                                          <p:attrName>ppt_h</p:attrName>
                                        </p:attrNameLst>
                                      </p:cBhvr>
                                      <p:tavLst>
                                        <p:tav tm="0">
                                          <p:val>
                                            <p:strVal val="ppt_h"/>
                                          </p:val>
                                        </p:tav>
                                        <p:tav tm="100000">
                                          <p:val>
                                            <p:fltVal val="0"/>
                                          </p:val>
                                        </p:tav>
                                      </p:tavLst>
                                    </p:anim>
                                    <p:set>
                                      <p:cBhvr>
                                        <p:cTn id="36" dur="1" fill="hold">
                                          <p:stCondLst>
                                            <p:cond delay="499"/>
                                          </p:stCondLst>
                                        </p:cTn>
                                        <p:tgtEl>
                                          <p:spTgt spid="14"/>
                                        </p:tgtEl>
                                        <p:attrNameLst>
                                          <p:attrName>style.visibility</p:attrName>
                                        </p:attrNameLst>
                                      </p:cBhvr>
                                      <p:to>
                                        <p:strVal val="hidden"/>
                                      </p:to>
                                    </p:set>
                                  </p:childTnLst>
                                </p:cTn>
                              </p:par>
                              <p:par>
                                <p:cTn id="37" presetID="2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55776" y="1031917"/>
            <a:ext cx="4608512" cy="360040"/>
          </a:xfrm>
        </p:spPr>
        <p:txBody>
          <a:bodyPr>
            <a:normAutofit fontScale="90000"/>
          </a:bodyPr>
          <a:lstStyle/>
          <a:p>
            <a:r>
              <a:rPr lang="zh-CN" altLang="en-US" sz="2400" dirty="0"/>
              <a:t>二</a:t>
            </a:r>
            <a:r>
              <a:rPr lang="zh-CN" altLang="en-US" sz="2400" dirty="0" smtClean="0"/>
              <a:t>、</a:t>
            </a:r>
            <a:r>
              <a:rPr lang="zh-CN" altLang="zh-CN" sz="2400" dirty="0" smtClean="0"/>
              <a:t>选</a:t>
            </a:r>
            <a:r>
              <a:rPr lang="zh-CN" altLang="zh-CN" sz="2400" dirty="0"/>
              <a:t>好主打树种，合理进行搭配</a:t>
            </a:r>
            <a:endParaRPr lang="zh-CN" altLang="en-US" sz="2400" dirty="0"/>
          </a:p>
        </p:txBody>
      </p:sp>
      <p:pic>
        <p:nvPicPr>
          <p:cNvPr id="1026" name="Picture 2" descr="C:\Users\lh\Desktop\0f04be5btb950ea96a5cc&amp;690.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5"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31651" y="2026295"/>
            <a:ext cx="4036293" cy="4154984"/>
          </a:xfrm>
          <a:prstGeom prst="rect">
            <a:avLst/>
          </a:prstGeom>
          <a:noFill/>
        </p:spPr>
        <p:txBody>
          <a:bodyPr wrap="square" rtlCol="0">
            <a:spAutoFit/>
          </a:bodyPr>
          <a:lstStyle/>
          <a:p>
            <a:pPr marL="342900" indent="-342900">
              <a:buClr>
                <a:schemeClr val="accent4">
                  <a:lumMod val="75000"/>
                </a:schemeClr>
              </a:buClr>
              <a:buFont typeface="Wingdings" panose="05000000000000000000" pitchFamily="2" charset="2"/>
              <a:buChar char="n"/>
            </a:pPr>
            <a:r>
              <a:rPr lang="zh-CN" altLang="zh-CN" sz="1600" dirty="0" smtClean="0">
                <a:solidFill>
                  <a:schemeClr val="accent1">
                    <a:lumMod val="50000"/>
                  </a:schemeClr>
                </a:solidFill>
                <a:latin typeface="黑体" panose="02010609060101010101" pitchFamily="49" charset="-122"/>
                <a:ea typeface="黑体" panose="02010609060101010101" pitchFamily="49" charset="-122"/>
              </a:rPr>
              <a:t>与</a:t>
            </a:r>
            <a:r>
              <a:rPr lang="zh-CN" altLang="zh-CN" sz="1600" dirty="0">
                <a:solidFill>
                  <a:schemeClr val="accent1">
                    <a:lumMod val="50000"/>
                  </a:schemeClr>
                </a:solidFill>
                <a:latin typeface="黑体" panose="02010609060101010101" pitchFamily="49" charset="-122"/>
                <a:ea typeface="黑体" panose="02010609060101010101" pitchFamily="49" charset="-122"/>
              </a:rPr>
              <a:t>校园景观相互搭配、相得益彰</a:t>
            </a: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汽车文化广场</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记载</a:t>
            </a:r>
            <a:r>
              <a:rPr lang="zh-CN" altLang="zh-CN" sz="1200" b="1" dirty="0">
                <a:solidFill>
                  <a:schemeClr val="accent1">
                    <a:lumMod val="50000"/>
                  </a:schemeClr>
                </a:solidFill>
                <a:latin typeface="仿宋" panose="02010609060101010101" pitchFamily="49" charset="-122"/>
                <a:ea typeface="仿宋" panose="02010609060101010101" pitchFamily="49" charset="-122"/>
              </a:rPr>
              <a:t>着国内车企的发展特别是安徽本土品牌，周边的汽车文化墙的浮雕上的内容为汽车文化发展史，从国外名企到自主品牌，更加形象的将各大品牌展现在学生面前</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，浮雕</a:t>
            </a:r>
            <a:r>
              <a:rPr lang="zh-CN" altLang="zh-CN" sz="1200" b="1" dirty="0">
                <a:solidFill>
                  <a:schemeClr val="accent1">
                    <a:lumMod val="50000"/>
                  </a:schemeClr>
                </a:solidFill>
                <a:latin typeface="仿宋" panose="02010609060101010101" pitchFamily="49" charset="-122"/>
                <a:ea typeface="仿宋" panose="02010609060101010101" pitchFamily="49" charset="-122"/>
              </a:rPr>
              <a:t>围城的花坛里种植着杜鹃花，杜鹃花盛开的季节更为文化广场增添了几分</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美感</a:t>
            </a: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a:t>
            </a:r>
            <a:endParaRPr lang="en-US" altLang="zh-CN" sz="1200" b="1" dirty="0" smtClean="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双</a:t>
            </a:r>
            <a:r>
              <a:rPr lang="en-US" altLang="zh-CN" sz="1200" b="1" dirty="0">
                <a:solidFill>
                  <a:schemeClr val="accent1">
                    <a:lumMod val="50000"/>
                  </a:schemeClr>
                </a:solidFill>
                <a:latin typeface="仿宋" panose="02010609060101010101" pitchFamily="49" charset="-122"/>
                <a:ea typeface="仿宋" panose="02010609060101010101" pitchFamily="49" charset="-122"/>
              </a:rPr>
              <a:t>S</a:t>
            </a:r>
            <a:r>
              <a:rPr lang="zh-CN" altLang="zh-CN" sz="1200" b="1" dirty="0">
                <a:solidFill>
                  <a:schemeClr val="accent1">
                    <a:lumMod val="50000"/>
                  </a:schemeClr>
                </a:solidFill>
                <a:latin typeface="仿宋" panose="02010609060101010101" pitchFamily="49" charset="-122"/>
                <a:ea typeface="仿宋" panose="02010609060101010101" pitchFamily="49" charset="-122"/>
              </a:rPr>
              <a:t>实训楼的中庭为一处景观小品，由于日照原因，以“竹、松、柏”主要绿化树种，景观中间气势蓬勃的拓荒牛雕塑，为校园文化建设增添了灵动的一笔，鼓励广大学子开拓创新，同时还阐述了雕塑背后的深刻涵义：力耕不息的老黄牛精神，诠释了汽校人自强不息、开拓进取的精神品质，同时也喻义着汽校薪火相传，力耕不息</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a:t>
            </a:r>
            <a:endParaRPr lang="en-US" altLang="zh-CN" sz="1200" b="1" dirty="0" smtClean="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200" b="1" dirty="0">
                <a:solidFill>
                  <a:schemeClr val="accent1">
                    <a:lumMod val="50000"/>
                  </a:schemeClr>
                </a:solidFill>
                <a:latin typeface="仿宋" panose="02010609060101010101" pitchFamily="49" charset="-122"/>
                <a:ea typeface="仿宋" panose="02010609060101010101" pitchFamily="49" charset="-122"/>
              </a:rPr>
              <a:t>办公楼井字型的天井里的景石搭配竹子为主题，配合低矮的麦冬和游步道，既绿意盎然又放松心情。</a:t>
            </a:r>
          </a:p>
          <a:p>
            <a:pPr>
              <a:buClr>
                <a:schemeClr val="accent4">
                  <a:lumMod val="75000"/>
                </a:schemeClr>
              </a:buClr>
            </a:pPr>
            <a:endParaRPr lang="zh-CN" altLang="zh-CN" sz="12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9"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4932040" y="1673901"/>
            <a:ext cx="3022824" cy="2016224"/>
          </a:xfrm>
          <a:prstGeom prst="rect">
            <a:avLst/>
          </a:prstGeom>
          <a:ln>
            <a:noFill/>
          </a:ln>
          <a:effectLst>
            <a:outerShdw blurRad="190500" algn="tl" rotWithShape="0">
              <a:srgbClr val="000000">
                <a:alpha val="70000"/>
              </a:srgbClr>
            </a:outerShdw>
          </a:effectLst>
        </p:spPr>
      </p:pic>
      <p:pic>
        <p:nvPicPr>
          <p:cNvPr id="10" name="Picture 2" descr="C:\Users\Tigerllc\Desktop\图片(改1)\QQ图片20161110161852.jpg"/>
          <p:cNvPicPr>
            <a:picLocks noChangeAspect="1" noChangeArrowheads="1"/>
          </p:cNvPicPr>
          <p:nvPr/>
        </p:nvPicPr>
        <p:blipFill>
          <a:blip r:embed="rId7" cstate="print"/>
          <a:srcRect/>
          <a:stretch>
            <a:fillRect/>
          </a:stretch>
        </p:blipFill>
        <p:spPr bwMode="auto">
          <a:xfrm>
            <a:off x="4445188" y="2492896"/>
            <a:ext cx="3789222" cy="2304256"/>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2" descr="C:\Users\Tigerllc\Desktop\图片(改1)\办公楼天井.jpg"/>
          <p:cNvPicPr>
            <a:picLocks noChangeAspect="1" noChangeArrowheads="1"/>
          </p:cNvPicPr>
          <p:nvPr/>
        </p:nvPicPr>
        <p:blipFill>
          <a:blip r:embed="rId8" cstate="print"/>
          <a:srcRect/>
          <a:stretch>
            <a:fillRect/>
          </a:stretch>
        </p:blipFill>
        <p:spPr bwMode="auto">
          <a:xfrm>
            <a:off x="4481885" y="2319020"/>
            <a:ext cx="3965889" cy="2770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5382910" y="3861048"/>
            <a:ext cx="2163841" cy="288512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2050" name="Picture 2" descr="C:\Users\liuhai\Desktop\18.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227023" y="2319020"/>
            <a:ext cx="4432857" cy="2957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C:\Users\liuhai\Desktop\新建文件夹 (6)\50.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067944" y="2372195"/>
            <a:ext cx="2412861" cy="321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C:\Users\liuhai\Desktop\新建文件夹 (6)\49.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6567410" y="2365157"/>
            <a:ext cx="2412861" cy="321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5" name="Picture 7" descr="C:\Users\liuhai\Desktop\新建文件夹 (6)\53.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6567409" y="2340929"/>
            <a:ext cx="2393679" cy="3191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descr="C:\Users\liuhai\Desktop\新建文件夹 (6)\55.JP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4067943" y="2365156"/>
            <a:ext cx="2375507" cy="3166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7" name="Picture 9" descr="C:\Users\liuhai\Desktop\新建文件夹 (6)\51.JP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228184" y="1523283"/>
            <a:ext cx="1888873" cy="2518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058" name="Picture 10" descr="C:\Users\liuhai\Desktop\新建文件夹 (6)\57.JP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177085" y="1523945"/>
            <a:ext cx="1888377" cy="2518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059" name="Picture 11" descr="C:\Users\liuhai\Desktop\新建文件夹 (6)\52.JP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4170851" y="4221088"/>
            <a:ext cx="1894611" cy="2526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060" name="Picture 12" descr="C:\Users\liuhai\Desktop\新建文件夹 (6)\54.JP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6216033" y="4208711"/>
            <a:ext cx="1913174" cy="2551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7044756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7">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074"/>
                                        </p:tgtEl>
                                        <p:attrNameLst>
                                          <p:attrName>ppt_w</p:attrName>
                                        </p:attrNameLst>
                                      </p:cBhvr>
                                      <p:tavLst>
                                        <p:tav tm="0">
                                          <p:val>
                                            <p:strVal val="ppt_w"/>
                                          </p:val>
                                        </p:tav>
                                        <p:tav tm="100000">
                                          <p:val>
                                            <p:fltVal val="0"/>
                                          </p:val>
                                        </p:tav>
                                      </p:tavLst>
                                    </p:anim>
                                    <p:anim calcmode="lin" valueType="num">
                                      <p:cBhvr>
                                        <p:cTn id="34" dur="500"/>
                                        <p:tgtEl>
                                          <p:spTgt spid="3074"/>
                                        </p:tgtEl>
                                        <p:attrNameLst>
                                          <p:attrName>ppt_h</p:attrName>
                                        </p:attrNameLst>
                                      </p:cBhvr>
                                      <p:tavLst>
                                        <p:tav tm="0">
                                          <p:val>
                                            <p:strVal val="ppt_h"/>
                                          </p:val>
                                        </p:tav>
                                        <p:tav tm="100000">
                                          <p:val>
                                            <p:fltVal val="0"/>
                                          </p:val>
                                        </p:tav>
                                      </p:tavLst>
                                    </p:anim>
                                    <p:animEffect transition="out" filter="fade">
                                      <p:cBhvr>
                                        <p:cTn id="35" dur="500"/>
                                        <p:tgtEl>
                                          <p:spTgt spid="3074"/>
                                        </p:tgtEl>
                                      </p:cBhvr>
                                    </p:animEffect>
                                    <p:set>
                                      <p:cBhvr>
                                        <p:cTn id="36" dur="1" fill="hold">
                                          <p:stCondLst>
                                            <p:cond delay="499"/>
                                          </p:stCondLst>
                                        </p:cTn>
                                        <p:tgtEl>
                                          <p:spTgt spid="3074"/>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p:cTn id="39"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7">
                                            <p:txEl>
                                              <p:pRg st="4" end="4"/>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53" presetClass="entr" presetSubtype="16" fill="hold" nodeType="with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 calcmode="lin" valueType="num">
                                      <p:cBhvr>
                                        <p:cTn id="56"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7">
                                            <p:txEl>
                                              <p:pRg st="6" end="6"/>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11"/>
                                        </p:tgtEl>
                                        <p:attrNameLst>
                                          <p:attrName>ppt_w</p:attrName>
                                        </p:attrNameLst>
                                      </p:cBhvr>
                                      <p:tavLst>
                                        <p:tav tm="0">
                                          <p:val>
                                            <p:strVal val="ppt_w"/>
                                          </p:val>
                                        </p:tav>
                                        <p:tav tm="100000">
                                          <p:val>
                                            <p:fltVal val="0"/>
                                          </p:val>
                                        </p:tav>
                                      </p:tavLst>
                                    </p:anim>
                                    <p:anim calcmode="lin" valueType="num">
                                      <p:cBhvr>
                                        <p:cTn id="68" dur="500"/>
                                        <p:tgtEl>
                                          <p:spTgt spid="11"/>
                                        </p:tgtEl>
                                        <p:attrNameLst>
                                          <p:attrName>ppt_h</p:attrName>
                                        </p:attrNameLst>
                                      </p:cBhvr>
                                      <p:tavLst>
                                        <p:tav tm="0">
                                          <p:val>
                                            <p:strVal val="ppt_h"/>
                                          </p:val>
                                        </p:tav>
                                        <p:tav tm="100000">
                                          <p:val>
                                            <p:fltVal val="0"/>
                                          </p:val>
                                        </p:tav>
                                      </p:tavLst>
                                    </p:anim>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53" presetClass="entr" presetSubtype="16" fill="hold" nodeType="withEffect">
                                  <p:stCondLst>
                                    <p:cond delay="0"/>
                                  </p:stCondLst>
                                  <p:childTnLst>
                                    <p:set>
                                      <p:cBhvr>
                                        <p:cTn id="72" dur="1" fill="hold">
                                          <p:stCondLst>
                                            <p:cond delay="0"/>
                                          </p:stCondLst>
                                        </p:cTn>
                                        <p:tgtEl>
                                          <p:spTgt spid="2050"/>
                                        </p:tgtEl>
                                        <p:attrNameLst>
                                          <p:attrName>style.visibility</p:attrName>
                                        </p:attrNameLst>
                                      </p:cBhvr>
                                      <p:to>
                                        <p:strVal val="visible"/>
                                      </p:to>
                                    </p:set>
                                    <p:anim calcmode="lin" valueType="num">
                                      <p:cBhvr>
                                        <p:cTn id="73" dur="500" fill="hold"/>
                                        <p:tgtEl>
                                          <p:spTgt spid="2050"/>
                                        </p:tgtEl>
                                        <p:attrNameLst>
                                          <p:attrName>ppt_w</p:attrName>
                                        </p:attrNameLst>
                                      </p:cBhvr>
                                      <p:tavLst>
                                        <p:tav tm="0">
                                          <p:val>
                                            <p:fltVal val="0"/>
                                          </p:val>
                                        </p:tav>
                                        <p:tav tm="100000">
                                          <p:val>
                                            <p:strVal val="#ppt_w"/>
                                          </p:val>
                                        </p:tav>
                                      </p:tavLst>
                                    </p:anim>
                                    <p:anim calcmode="lin" valueType="num">
                                      <p:cBhvr>
                                        <p:cTn id="74" dur="500" fill="hold"/>
                                        <p:tgtEl>
                                          <p:spTgt spid="2050"/>
                                        </p:tgtEl>
                                        <p:attrNameLst>
                                          <p:attrName>ppt_h</p:attrName>
                                        </p:attrNameLst>
                                      </p:cBhvr>
                                      <p:tavLst>
                                        <p:tav tm="0">
                                          <p:val>
                                            <p:fltVal val="0"/>
                                          </p:val>
                                        </p:tav>
                                        <p:tav tm="100000">
                                          <p:val>
                                            <p:strVal val="#ppt_h"/>
                                          </p:val>
                                        </p:tav>
                                      </p:tavLst>
                                    </p:anim>
                                    <p:animEffect transition="in" filter="fade">
                                      <p:cBhvr>
                                        <p:cTn id="75" dur="500"/>
                                        <p:tgtEl>
                                          <p:spTgt spid="2050"/>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2050"/>
                                        </p:tgtEl>
                                        <p:attrNameLst>
                                          <p:attrName>ppt_w</p:attrName>
                                        </p:attrNameLst>
                                      </p:cBhvr>
                                      <p:tavLst>
                                        <p:tav tm="0">
                                          <p:val>
                                            <p:strVal val="ppt_w"/>
                                          </p:val>
                                        </p:tav>
                                        <p:tav tm="100000">
                                          <p:val>
                                            <p:fltVal val="0"/>
                                          </p:val>
                                        </p:tav>
                                      </p:tavLst>
                                    </p:anim>
                                    <p:anim calcmode="lin" valueType="num">
                                      <p:cBhvr>
                                        <p:cTn id="80" dur="500"/>
                                        <p:tgtEl>
                                          <p:spTgt spid="2050"/>
                                        </p:tgtEl>
                                        <p:attrNameLst>
                                          <p:attrName>ppt_h</p:attrName>
                                        </p:attrNameLst>
                                      </p:cBhvr>
                                      <p:tavLst>
                                        <p:tav tm="0">
                                          <p:val>
                                            <p:strVal val="ppt_h"/>
                                          </p:val>
                                        </p:tav>
                                        <p:tav tm="100000">
                                          <p:val>
                                            <p:fltVal val="0"/>
                                          </p:val>
                                        </p:tav>
                                      </p:tavLst>
                                    </p:anim>
                                    <p:animEffect transition="out" filter="fade">
                                      <p:cBhvr>
                                        <p:cTn id="81" dur="500"/>
                                        <p:tgtEl>
                                          <p:spTgt spid="2050"/>
                                        </p:tgtEl>
                                      </p:cBhvr>
                                    </p:animEffect>
                                    <p:set>
                                      <p:cBhvr>
                                        <p:cTn id="82" dur="1" fill="hold">
                                          <p:stCondLst>
                                            <p:cond delay="499"/>
                                          </p:stCondLst>
                                        </p:cTn>
                                        <p:tgtEl>
                                          <p:spTgt spid="2050"/>
                                        </p:tgtEl>
                                        <p:attrNameLst>
                                          <p:attrName>style.visibility</p:attrName>
                                        </p:attrNameLst>
                                      </p:cBhvr>
                                      <p:to>
                                        <p:strVal val="hidden"/>
                                      </p:to>
                                    </p:set>
                                  </p:childTnLst>
                                </p:cTn>
                              </p:par>
                              <p:par>
                                <p:cTn id="83" presetID="53" presetClass="entr" presetSubtype="16" fill="hold" nodeType="withEffect">
                                  <p:stCondLst>
                                    <p:cond delay="0"/>
                                  </p:stCondLst>
                                  <p:childTnLst>
                                    <p:set>
                                      <p:cBhvr>
                                        <p:cTn id="84" dur="1" fill="hold">
                                          <p:stCondLst>
                                            <p:cond delay="0"/>
                                          </p:stCondLst>
                                        </p:cTn>
                                        <p:tgtEl>
                                          <p:spTgt spid="2052"/>
                                        </p:tgtEl>
                                        <p:attrNameLst>
                                          <p:attrName>style.visibility</p:attrName>
                                        </p:attrNameLst>
                                      </p:cBhvr>
                                      <p:to>
                                        <p:strVal val="visible"/>
                                      </p:to>
                                    </p:set>
                                    <p:anim calcmode="lin" valueType="num">
                                      <p:cBhvr>
                                        <p:cTn id="85" dur="500" fill="hold"/>
                                        <p:tgtEl>
                                          <p:spTgt spid="2052"/>
                                        </p:tgtEl>
                                        <p:attrNameLst>
                                          <p:attrName>ppt_w</p:attrName>
                                        </p:attrNameLst>
                                      </p:cBhvr>
                                      <p:tavLst>
                                        <p:tav tm="0">
                                          <p:val>
                                            <p:fltVal val="0"/>
                                          </p:val>
                                        </p:tav>
                                        <p:tav tm="100000">
                                          <p:val>
                                            <p:strVal val="#ppt_w"/>
                                          </p:val>
                                        </p:tav>
                                      </p:tavLst>
                                    </p:anim>
                                    <p:anim calcmode="lin" valueType="num">
                                      <p:cBhvr>
                                        <p:cTn id="86" dur="500" fill="hold"/>
                                        <p:tgtEl>
                                          <p:spTgt spid="2052"/>
                                        </p:tgtEl>
                                        <p:attrNameLst>
                                          <p:attrName>ppt_h</p:attrName>
                                        </p:attrNameLst>
                                      </p:cBhvr>
                                      <p:tavLst>
                                        <p:tav tm="0">
                                          <p:val>
                                            <p:fltVal val="0"/>
                                          </p:val>
                                        </p:tav>
                                        <p:tav tm="100000">
                                          <p:val>
                                            <p:strVal val="#ppt_h"/>
                                          </p:val>
                                        </p:tav>
                                      </p:tavLst>
                                    </p:anim>
                                    <p:animEffect transition="in" filter="fade">
                                      <p:cBhvr>
                                        <p:cTn id="87" dur="500"/>
                                        <p:tgtEl>
                                          <p:spTgt spid="2052"/>
                                        </p:tgtEl>
                                      </p:cBhvr>
                                    </p:animEffect>
                                  </p:childTnLst>
                                </p:cTn>
                              </p:par>
                              <p:par>
                                <p:cTn id="88" presetID="53" presetClass="entr" presetSubtype="16" fill="hold" nodeType="withEffect">
                                  <p:stCondLst>
                                    <p:cond delay="0"/>
                                  </p:stCondLst>
                                  <p:childTnLst>
                                    <p:set>
                                      <p:cBhvr>
                                        <p:cTn id="89" dur="1" fill="hold">
                                          <p:stCondLst>
                                            <p:cond delay="0"/>
                                          </p:stCondLst>
                                        </p:cTn>
                                        <p:tgtEl>
                                          <p:spTgt spid="2051"/>
                                        </p:tgtEl>
                                        <p:attrNameLst>
                                          <p:attrName>style.visibility</p:attrName>
                                        </p:attrNameLst>
                                      </p:cBhvr>
                                      <p:to>
                                        <p:strVal val="visible"/>
                                      </p:to>
                                    </p:set>
                                    <p:anim calcmode="lin" valueType="num">
                                      <p:cBhvr>
                                        <p:cTn id="90" dur="500" fill="hold"/>
                                        <p:tgtEl>
                                          <p:spTgt spid="2051"/>
                                        </p:tgtEl>
                                        <p:attrNameLst>
                                          <p:attrName>ppt_w</p:attrName>
                                        </p:attrNameLst>
                                      </p:cBhvr>
                                      <p:tavLst>
                                        <p:tav tm="0">
                                          <p:val>
                                            <p:fltVal val="0"/>
                                          </p:val>
                                        </p:tav>
                                        <p:tav tm="100000">
                                          <p:val>
                                            <p:strVal val="#ppt_w"/>
                                          </p:val>
                                        </p:tav>
                                      </p:tavLst>
                                    </p:anim>
                                    <p:anim calcmode="lin" valueType="num">
                                      <p:cBhvr>
                                        <p:cTn id="91" dur="500" fill="hold"/>
                                        <p:tgtEl>
                                          <p:spTgt spid="2051"/>
                                        </p:tgtEl>
                                        <p:attrNameLst>
                                          <p:attrName>ppt_h</p:attrName>
                                        </p:attrNameLst>
                                      </p:cBhvr>
                                      <p:tavLst>
                                        <p:tav tm="0">
                                          <p:val>
                                            <p:fltVal val="0"/>
                                          </p:val>
                                        </p:tav>
                                        <p:tav tm="100000">
                                          <p:val>
                                            <p:strVal val="#ppt_h"/>
                                          </p:val>
                                        </p:tav>
                                      </p:tavLst>
                                    </p:anim>
                                    <p:animEffect transition="in" filter="fade">
                                      <p:cBhvr>
                                        <p:cTn id="92" dur="500"/>
                                        <p:tgtEl>
                                          <p:spTgt spid="2051"/>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xit" presetSubtype="32" fill="hold" nodeType="clickEffect">
                                  <p:stCondLst>
                                    <p:cond delay="0"/>
                                  </p:stCondLst>
                                  <p:childTnLst>
                                    <p:anim calcmode="lin" valueType="num">
                                      <p:cBhvr>
                                        <p:cTn id="96" dur="500"/>
                                        <p:tgtEl>
                                          <p:spTgt spid="2052"/>
                                        </p:tgtEl>
                                        <p:attrNameLst>
                                          <p:attrName>ppt_w</p:attrName>
                                        </p:attrNameLst>
                                      </p:cBhvr>
                                      <p:tavLst>
                                        <p:tav tm="0">
                                          <p:val>
                                            <p:strVal val="ppt_w"/>
                                          </p:val>
                                        </p:tav>
                                        <p:tav tm="100000">
                                          <p:val>
                                            <p:fltVal val="0"/>
                                          </p:val>
                                        </p:tav>
                                      </p:tavLst>
                                    </p:anim>
                                    <p:anim calcmode="lin" valueType="num">
                                      <p:cBhvr>
                                        <p:cTn id="97" dur="500"/>
                                        <p:tgtEl>
                                          <p:spTgt spid="2052"/>
                                        </p:tgtEl>
                                        <p:attrNameLst>
                                          <p:attrName>ppt_h</p:attrName>
                                        </p:attrNameLst>
                                      </p:cBhvr>
                                      <p:tavLst>
                                        <p:tav tm="0">
                                          <p:val>
                                            <p:strVal val="ppt_h"/>
                                          </p:val>
                                        </p:tav>
                                        <p:tav tm="100000">
                                          <p:val>
                                            <p:fltVal val="0"/>
                                          </p:val>
                                        </p:tav>
                                      </p:tavLst>
                                    </p:anim>
                                    <p:animEffect transition="out" filter="fade">
                                      <p:cBhvr>
                                        <p:cTn id="98" dur="500"/>
                                        <p:tgtEl>
                                          <p:spTgt spid="2052"/>
                                        </p:tgtEl>
                                      </p:cBhvr>
                                    </p:animEffect>
                                    <p:set>
                                      <p:cBhvr>
                                        <p:cTn id="99" dur="1" fill="hold">
                                          <p:stCondLst>
                                            <p:cond delay="499"/>
                                          </p:stCondLst>
                                        </p:cTn>
                                        <p:tgtEl>
                                          <p:spTgt spid="2052"/>
                                        </p:tgtEl>
                                        <p:attrNameLst>
                                          <p:attrName>style.visibility</p:attrName>
                                        </p:attrNameLst>
                                      </p:cBhvr>
                                      <p:to>
                                        <p:strVal val="hidden"/>
                                      </p:to>
                                    </p:set>
                                  </p:childTnLst>
                                </p:cTn>
                              </p:par>
                              <p:par>
                                <p:cTn id="100" presetID="53" presetClass="exit" presetSubtype="32" fill="hold" nodeType="withEffect">
                                  <p:stCondLst>
                                    <p:cond delay="0"/>
                                  </p:stCondLst>
                                  <p:childTnLst>
                                    <p:anim calcmode="lin" valueType="num">
                                      <p:cBhvr>
                                        <p:cTn id="101" dur="500"/>
                                        <p:tgtEl>
                                          <p:spTgt spid="2051"/>
                                        </p:tgtEl>
                                        <p:attrNameLst>
                                          <p:attrName>ppt_w</p:attrName>
                                        </p:attrNameLst>
                                      </p:cBhvr>
                                      <p:tavLst>
                                        <p:tav tm="0">
                                          <p:val>
                                            <p:strVal val="ppt_w"/>
                                          </p:val>
                                        </p:tav>
                                        <p:tav tm="100000">
                                          <p:val>
                                            <p:fltVal val="0"/>
                                          </p:val>
                                        </p:tav>
                                      </p:tavLst>
                                    </p:anim>
                                    <p:anim calcmode="lin" valueType="num">
                                      <p:cBhvr>
                                        <p:cTn id="102" dur="500"/>
                                        <p:tgtEl>
                                          <p:spTgt spid="2051"/>
                                        </p:tgtEl>
                                        <p:attrNameLst>
                                          <p:attrName>ppt_h</p:attrName>
                                        </p:attrNameLst>
                                      </p:cBhvr>
                                      <p:tavLst>
                                        <p:tav tm="0">
                                          <p:val>
                                            <p:strVal val="ppt_h"/>
                                          </p:val>
                                        </p:tav>
                                        <p:tav tm="100000">
                                          <p:val>
                                            <p:fltVal val="0"/>
                                          </p:val>
                                        </p:tav>
                                      </p:tavLst>
                                    </p:anim>
                                    <p:animEffect transition="out" filter="fade">
                                      <p:cBhvr>
                                        <p:cTn id="103" dur="500"/>
                                        <p:tgtEl>
                                          <p:spTgt spid="2051"/>
                                        </p:tgtEl>
                                      </p:cBhvr>
                                    </p:animEffect>
                                    <p:set>
                                      <p:cBhvr>
                                        <p:cTn id="104" dur="1" fill="hold">
                                          <p:stCondLst>
                                            <p:cond delay="499"/>
                                          </p:stCondLst>
                                        </p:cTn>
                                        <p:tgtEl>
                                          <p:spTgt spid="2051"/>
                                        </p:tgtEl>
                                        <p:attrNameLst>
                                          <p:attrName>style.visibility</p:attrName>
                                        </p:attrNameLst>
                                      </p:cBhvr>
                                      <p:to>
                                        <p:strVal val="hidden"/>
                                      </p:to>
                                    </p:set>
                                  </p:childTnLst>
                                </p:cTn>
                              </p:par>
                              <p:par>
                                <p:cTn id="105" presetID="53" presetClass="entr" presetSubtype="16" fill="hold" nodeType="withEffect">
                                  <p:stCondLst>
                                    <p:cond delay="0"/>
                                  </p:stCondLst>
                                  <p:childTnLst>
                                    <p:set>
                                      <p:cBhvr>
                                        <p:cTn id="106" dur="1" fill="hold">
                                          <p:stCondLst>
                                            <p:cond delay="0"/>
                                          </p:stCondLst>
                                        </p:cTn>
                                        <p:tgtEl>
                                          <p:spTgt spid="2056"/>
                                        </p:tgtEl>
                                        <p:attrNameLst>
                                          <p:attrName>style.visibility</p:attrName>
                                        </p:attrNameLst>
                                      </p:cBhvr>
                                      <p:to>
                                        <p:strVal val="visible"/>
                                      </p:to>
                                    </p:set>
                                    <p:anim calcmode="lin" valueType="num">
                                      <p:cBhvr>
                                        <p:cTn id="107" dur="500" fill="hold"/>
                                        <p:tgtEl>
                                          <p:spTgt spid="2056"/>
                                        </p:tgtEl>
                                        <p:attrNameLst>
                                          <p:attrName>ppt_w</p:attrName>
                                        </p:attrNameLst>
                                      </p:cBhvr>
                                      <p:tavLst>
                                        <p:tav tm="0">
                                          <p:val>
                                            <p:fltVal val="0"/>
                                          </p:val>
                                        </p:tav>
                                        <p:tav tm="100000">
                                          <p:val>
                                            <p:strVal val="#ppt_w"/>
                                          </p:val>
                                        </p:tav>
                                      </p:tavLst>
                                    </p:anim>
                                    <p:anim calcmode="lin" valueType="num">
                                      <p:cBhvr>
                                        <p:cTn id="108" dur="500" fill="hold"/>
                                        <p:tgtEl>
                                          <p:spTgt spid="2056"/>
                                        </p:tgtEl>
                                        <p:attrNameLst>
                                          <p:attrName>ppt_h</p:attrName>
                                        </p:attrNameLst>
                                      </p:cBhvr>
                                      <p:tavLst>
                                        <p:tav tm="0">
                                          <p:val>
                                            <p:fltVal val="0"/>
                                          </p:val>
                                        </p:tav>
                                        <p:tav tm="100000">
                                          <p:val>
                                            <p:strVal val="#ppt_h"/>
                                          </p:val>
                                        </p:tav>
                                      </p:tavLst>
                                    </p:anim>
                                    <p:animEffect transition="in" filter="fade">
                                      <p:cBhvr>
                                        <p:cTn id="109" dur="500"/>
                                        <p:tgtEl>
                                          <p:spTgt spid="2056"/>
                                        </p:tgtEl>
                                      </p:cBhvr>
                                    </p:animEffect>
                                  </p:childTnLst>
                                </p:cTn>
                              </p:par>
                              <p:par>
                                <p:cTn id="110" presetID="53" presetClass="entr" presetSubtype="16" fill="hold" nodeType="withEffect">
                                  <p:stCondLst>
                                    <p:cond delay="0"/>
                                  </p:stCondLst>
                                  <p:childTnLst>
                                    <p:set>
                                      <p:cBhvr>
                                        <p:cTn id="111" dur="1" fill="hold">
                                          <p:stCondLst>
                                            <p:cond delay="0"/>
                                          </p:stCondLst>
                                        </p:cTn>
                                        <p:tgtEl>
                                          <p:spTgt spid="2055"/>
                                        </p:tgtEl>
                                        <p:attrNameLst>
                                          <p:attrName>style.visibility</p:attrName>
                                        </p:attrNameLst>
                                      </p:cBhvr>
                                      <p:to>
                                        <p:strVal val="visible"/>
                                      </p:to>
                                    </p:set>
                                    <p:anim calcmode="lin" valueType="num">
                                      <p:cBhvr>
                                        <p:cTn id="112" dur="500" fill="hold"/>
                                        <p:tgtEl>
                                          <p:spTgt spid="2055"/>
                                        </p:tgtEl>
                                        <p:attrNameLst>
                                          <p:attrName>ppt_w</p:attrName>
                                        </p:attrNameLst>
                                      </p:cBhvr>
                                      <p:tavLst>
                                        <p:tav tm="0">
                                          <p:val>
                                            <p:fltVal val="0"/>
                                          </p:val>
                                        </p:tav>
                                        <p:tav tm="100000">
                                          <p:val>
                                            <p:strVal val="#ppt_w"/>
                                          </p:val>
                                        </p:tav>
                                      </p:tavLst>
                                    </p:anim>
                                    <p:anim calcmode="lin" valueType="num">
                                      <p:cBhvr>
                                        <p:cTn id="113" dur="500" fill="hold"/>
                                        <p:tgtEl>
                                          <p:spTgt spid="2055"/>
                                        </p:tgtEl>
                                        <p:attrNameLst>
                                          <p:attrName>ppt_h</p:attrName>
                                        </p:attrNameLst>
                                      </p:cBhvr>
                                      <p:tavLst>
                                        <p:tav tm="0">
                                          <p:val>
                                            <p:fltVal val="0"/>
                                          </p:val>
                                        </p:tav>
                                        <p:tav tm="100000">
                                          <p:val>
                                            <p:strVal val="#ppt_h"/>
                                          </p:val>
                                        </p:tav>
                                      </p:tavLst>
                                    </p:anim>
                                    <p:animEffect transition="in" filter="fade">
                                      <p:cBhvr>
                                        <p:cTn id="114" dur="500"/>
                                        <p:tgtEl>
                                          <p:spTgt spid="2055"/>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nodeType="clickEffect">
                                  <p:stCondLst>
                                    <p:cond delay="0"/>
                                  </p:stCondLst>
                                  <p:childTnLst>
                                    <p:anim calcmode="lin" valueType="num">
                                      <p:cBhvr>
                                        <p:cTn id="118" dur="500"/>
                                        <p:tgtEl>
                                          <p:spTgt spid="2056"/>
                                        </p:tgtEl>
                                        <p:attrNameLst>
                                          <p:attrName>ppt_w</p:attrName>
                                        </p:attrNameLst>
                                      </p:cBhvr>
                                      <p:tavLst>
                                        <p:tav tm="0">
                                          <p:val>
                                            <p:strVal val="ppt_w"/>
                                          </p:val>
                                        </p:tav>
                                        <p:tav tm="100000">
                                          <p:val>
                                            <p:fltVal val="0"/>
                                          </p:val>
                                        </p:tav>
                                      </p:tavLst>
                                    </p:anim>
                                    <p:anim calcmode="lin" valueType="num">
                                      <p:cBhvr>
                                        <p:cTn id="119" dur="500"/>
                                        <p:tgtEl>
                                          <p:spTgt spid="2056"/>
                                        </p:tgtEl>
                                        <p:attrNameLst>
                                          <p:attrName>ppt_h</p:attrName>
                                        </p:attrNameLst>
                                      </p:cBhvr>
                                      <p:tavLst>
                                        <p:tav tm="0">
                                          <p:val>
                                            <p:strVal val="ppt_h"/>
                                          </p:val>
                                        </p:tav>
                                        <p:tav tm="100000">
                                          <p:val>
                                            <p:fltVal val="0"/>
                                          </p:val>
                                        </p:tav>
                                      </p:tavLst>
                                    </p:anim>
                                    <p:animEffect transition="out" filter="fade">
                                      <p:cBhvr>
                                        <p:cTn id="120" dur="500"/>
                                        <p:tgtEl>
                                          <p:spTgt spid="2056"/>
                                        </p:tgtEl>
                                      </p:cBhvr>
                                    </p:animEffect>
                                    <p:set>
                                      <p:cBhvr>
                                        <p:cTn id="121" dur="1" fill="hold">
                                          <p:stCondLst>
                                            <p:cond delay="499"/>
                                          </p:stCondLst>
                                        </p:cTn>
                                        <p:tgtEl>
                                          <p:spTgt spid="2056"/>
                                        </p:tgtEl>
                                        <p:attrNameLst>
                                          <p:attrName>style.visibility</p:attrName>
                                        </p:attrNameLst>
                                      </p:cBhvr>
                                      <p:to>
                                        <p:strVal val="hidden"/>
                                      </p:to>
                                    </p:set>
                                  </p:childTnLst>
                                </p:cTn>
                              </p:par>
                              <p:par>
                                <p:cTn id="122" presetID="53" presetClass="exit" presetSubtype="32" fill="hold" nodeType="withEffect">
                                  <p:stCondLst>
                                    <p:cond delay="0"/>
                                  </p:stCondLst>
                                  <p:childTnLst>
                                    <p:anim calcmode="lin" valueType="num">
                                      <p:cBhvr>
                                        <p:cTn id="123" dur="500"/>
                                        <p:tgtEl>
                                          <p:spTgt spid="2055"/>
                                        </p:tgtEl>
                                        <p:attrNameLst>
                                          <p:attrName>ppt_w</p:attrName>
                                        </p:attrNameLst>
                                      </p:cBhvr>
                                      <p:tavLst>
                                        <p:tav tm="0">
                                          <p:val>
                                            <p:strVal val="ppt_w"/>
                                          </p:val>
                                        </p:tav>
                                        <p:tav tm="100000">
                                          <p:val>
                                            <p:fltVal val="0"/>
                                          </p:val>
                                        </p:tav>
                                      </p:tavLst>
                                    </p:anim>
                                    <p:anim calcmode="lin" valueType="num">
                                      <p:cBhvr>
                                        <p:cTn id="124" dur="500"/>
                                        <p:tgtEl>
                                          <p:spTgt spid="2055"/>
                                        </p:tgtEl>
                                        <p:attrNameLst>
                                          <p:attrName>ppt_h</p:attrName>
                                        </p:attrNameLst>
                                      </p:cBhvr>
                                      <p:tavLst>
                                        <p:tav tm="0">
                                          <p:val>
                                            <p:strVal val="ppt_h"/>
                                          </p:val>
                                        </p:tav>
                                        <p:tav tm="100000">
                                          <p:val>
                                            <p:fltVal val="0"/>
                                          </p:val>
                                        </p:tav>
                                      </p:tavLst>
                                    </p:anim>
                                    <p:animEffect transition="out" filter="fade">
                                      <p:cBhvr>
                                        <p:cTn id="125" dur="500"/>
                                        <p:tgtEl>
                                          <p:spTgt spid="2055"/>
                                        </p:tgtEl>
                                      </p:cBhvr>
                                    </p:animEffect>
                                    <p:set>
                                      <p:cBhvr>
                                        <p:cTn id="126" dur="1" fill="hold">
                                          <p:stCondLst>
                                            <p:cond delay="499"/>
                                          </p:stCondLst>
                                        </p:cTn>
                                        <p:tgtEl>
                                          <p:spTgt spid="205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2058"/>
                                        </p:tgtEl>
                                        <p:attrNameLst>
                                          <p:attrName>style.visibility</p:attrName>
                                        </p:attrNameLst>
                                      </p:cBhvr>
                                      <p:to>
                                        <p:strVal val="visible"/>
                                      </p:to>
                                    </p:set>
                                    <p:anim calcmode="lin" valueType="num">
                                      <p:cBhvr>
                                        <p:cTn id="129" dur="500" fill="hold"/>
                                        <p:tgtEl>
                                          <p:spTgt spid="2058"/>
                                        </p:tgtEl>
                                        <p:attrNameLst>
                                          <p:attrName>ppt_w</p:attrName>
                                        </p:attrNameLst>
                                      </p:cBhvr>
                                      <p:tavLst>
                                        <p:tav tm="0">
                                          <p:val>
                                            <p:fltVal val="0"/>
                                          </p:val>
                                        </p:tav>
                                        <p:tav tm="100000">
                                          <p:val>
                                            <p:strVal val="#ppt_w"/>
                                          </p:val>
                                        </p:tav>
                                      </p:tavLst>
                                    </p:anim>
                                    <p:anim calcmode="lin" valueType="num">
                                      <p:cBhvr>
                                        <p:cTn id="130" dur="500" fill="hold"/>
                                        <p:tgtEl>
                                          <p:spTgt spid="2058"/>
                                        </p:tgtEl>
                                        <p:attrNameLst>
                                          <p:attrName>ppt_h</p:attrName>
                                        </p:attrNameLst>
                                      </p:cBhvr>
                                      <p:tavLst>
                                        <p:tav tm="0">
                                          <p:val>
                                            <p:fltVal val="0"/>
                                          </p:val>
                                        </p:tav>
                                        <p:tav tm="100000">
                                          <p:val>
                                            <p:strVal val="#ppt_h"/>
                                          </p:val>
                                        </p:tav>
                                      </p:tavLst>
                                    </p:anim>
                                    <p:animEffect transition="in" filter="fade">
                                      <p:cBhvr>
                                        <p:cTn id="131" dur="500"/>
                                        <p:tgtEl>
                                          <p:spTgt spid="2058"/>
                                        </p:tgtEl>
                                      </p:cBhvr>
                                    </p:animEffect>
                                  </p:childTnLst>
                                </p:cTn>
                              </p:par>
                              <p:par>
                                <p:cTn id="132" presetID="53" presetClass="entr" presetSubtype="16" fill="hold" nodeType="withEffect">
                                  <p:stCondLst>
                                    <p:cond delay="0"/>
                                  </p:stCondLst>
                                  <p:childTnLst>
                                    <p:set>
                                      <p:cBhvr>
                                        <p:cTn id="133" dur="1" fill="hold">
                                          <p:stCondLst>
                                            <p:cond delay="0"/>
                                          </p:stCondLst>
                                        </p:cTn>
                                        <p:tgtEl>
                                          <p:spTgt spid="2057"/>
                                        </p:tgtEl>
                                        <p:attrNameLst>
                                          <p:attrName>style.visibility</p:attrName>
                                        </p:attrNameLst>
                                      </p:cBhvr>
                                      <p:to>
                                        <p:strVal val="visible"/>
                                      </p:to>
                                    </p:set>
                                    <p:anim calcmode="lin" valueType="num">
                                      <p:cBhvr>
                                        <p:cTn id="134" dur="500" fill="hold"/>
                                        <p:tgtEl>
                                          <p:spTgt spid="2057"/>
                                        </p:tgtEl>
                                        <p:attrNameLst>
                                          <p:attrName>ppt_w</p:attrName>
                                        </p:attrNameLst>
                                      </p:cBhvr>
                                      <p:tavLst>
                                        <p:tav tm="0">
                                          <p:val>
                                            <p:fltVal val="0"/>
                                          </p:val>
                                        </p:tav>
                                        <p:tav tm="100000">
                                          <p:val>
                                            <p:strVal val="#ppt_w"/>
                                          </p:val>
                                        </p:tav>
                                      </p:tavLst>
                                    </p:anim>
                                    <p:anim calcmode="lin" valueType="num">
                                      <p:cBhvr>
                                        <p:cTn id="135" dur="500" fill="hold"/>
                                        <p:tgtEl>
                                          <p:spTgt spid="2057"/>
                                        </p:tgtEl>
                                        <p:attrNameLst>
                                          <p:attrName>ppt_h</p:attrName>
                                        </p:attrNameLst>
                                      </p:cBhvr>
                                      <p:tavLst>
                                        <p:tav tm="0">
                                          <p:val>
                                            <p:fltVal val="0"/>
                                          </p:val>
                                        </p:tav>
                                        <p:tav tm="100000">
                                          <p:val>
                                            <p:strVal val="#ppt_h"/>
                                          </p:val>
                                        </p:tav>
                                      </p:tavLst>
                                    </p:anim>
                                    <p:animEffect transition="in" filter="fade">
                                      <p:cBhvr>
                                        <p:cTn id="136" dur="500"/>
                                        <p:tgtEl>
                                          <p:spTgt spid="2057"/>
                                        </p:tgtEl>
                                      </p:cBhvr>
                                    </p:animEffect>
                                  </p:childTnLst>
                                </p:cTn>
                              </p:par>
                              <p:par>
                                <p:cTn id="137" presetID="53" presetClass="entr" presetSubtype="16" fill="hold" nodeType="withEffect">
                                  <p:stCondLst>
                                    <p:cond delay="0"/>
                                  </p:stCondLst>
                                  <p:childTnLst>
                                    <p:set>
                                      <p:cBhvr>
                                        <p:cTn id="138" dur="1" fill="hold">
                                          <p:stCondLst>
                                            <p:cond delay="0"/>
                                          </p:stCondLst>
                                        </p:cTn>
                                        <p:tgtEl>
                                          <p:spTgt spid="2059"/>
                                        </p:tgtEl>
                                        <p:attrNameLst>
                                          <p:attrName>style.visibility</p:attrName>
                                        </p:attrNameLst>
                                      </p:cBhvr>
                                      <p:to>
                                        <p:strVal val="visible"/>
                                      </p:to>
                                    </p:set>
                                    <p:anim calcmode="lin" valueType="num">
                                      <p:cBhvr>
                                        <p:cTn id="139" dur="500" fill="hold"/>
                                        <p:tgtEl>
                                          <p:spTgt spid="2059"/>
                                        </p:tgtEl>
                                        <p:attrNameLst>
                                          <p:attrName>ppt_w</p:attrName>
                                        </p:attrNameLst>
                                      </p:cBhvr>
                                      <p:tavLst>
                                        <p:tav tm="0">
                                          <p:val>
                                            <p:fltVal val="0"/>
                                          </p:val>
                                        </p:tav>
                                        <p:tav tm="100000">
                                          <p:val>
                                            <p:strVal val="#ppt_w"/>
                                          </p:val>
                                        </p:tav>
                                      </p:tavLst>
                                    </p:anim>
                                    <p:anim calcmode="lin" valueType="num">
                                      <p:cBhvr>
                                        <p:cTn id="140" dur="500" fill="hold"/>
                                        <p:tgtEl>
                                          <p:spTgt spid="2059"/>
                                        </p:tgtEl>
                                        <p:attrNameLst>
                                          <p:attrName>ppt_h</p:attrName>
                                        </p:attrNameLst>
                                      </p:cBhvr>
                                      <p:tavLst>
                                        <p:tav tm="0">
                                          <p:val>
                                            <p:fltVal val="0"/>
                                          </p:val>
                                        </p:tav>
                                        <p:tav tm="100000">
                                          <p:val>
                                            <p:strVal val="#ppt_h"/>
                                          </p:val>
                                        </p:tav>
                                      </p:tavLst>
                                    </p:anim>
                                    <p:animEffect transition="in" filter="fade">
                                      <p:cBhvr>
                                        <p:cTn id="141" dur="500"/>
                                        <p:tgtEl>
                                          <p:spTgt spid="2059"/>
                                        </p:tgtEl>
                                      </p:cBhvr>
                                    </p:animEffect>
                                  </p:childTnLst>
                                </p:cTn>
                              </p:par>
                              <p:par>
                                <p:cTn id="142" presetID="53" presetClass="entr" presetSubtype="16" fill="hold" nodeType="withEffect">
                                  <p:stCondLst>
                                    <p:cond delay="0"/>
                                  </p:stCondLst>
                                  <p:childTnLst>
                                    <p:set>
                                      <p:cBhvr>
                                        <p:cTn id="143" dur="1" fill="hold">
                                          <p:stCondLst>
                                            <p:cond delay="0"/>
                                          </p:stCondLst>
                                        </p:cTn>
                                        <p:tgtEl>
                                          <p:spTgt spid="2060"/>
                                        </p:tgtEl>
                                        <p:attrNameLst>
                                          <p:attrName>style.visibility</p:attrName>
                                        </p:attrNameLst>
                                      </p:cBhvr>
                                      <p:to>
                                        <p:strVal val="visible"/>
                                      </p:to>
                                    </p:set>
                                    <p:anim calcmode="lin" valueType="num">
                                      <p:cBhvr>
                                        <p:cTn id="144" dur="500" fill="hold"/>
                                        <p:tgtEl>
                                          <p:spTgt spid="2060"/>
                                        </p:tgtEl>
                                        <p:attrNameLst>
                                          <p:attrName>ppt_w</p:attrName>
                                        </p:attrNameLst>
                                      </p:cBhvr>
                                      <p:tavLst>
                                        <p:tav tm="0">
                                          <p:val>
                                            <p:fltVal val="0"/>
                                          </p:val>
                                        </p:tav>
                                        <p:tav tm="100000">
                                          <p:val>
                                            <p:strVal val="#ppt_w"/>
                                          </p:val>
                                        </p:tav>
                                      </p:tavLst>
                                    </p:anim>
                                    <p:anim calcmode="lin" valueType="num">
                                      <p:cBhvr>
                                        <p:cTn id="145" dur="500" fill="hold"/>
                                        <p:tgtEl>
                                          <p:spTgt spid="2060"/>
                                        </p:tgtEl>
                                        <p:attrNameLst>
                                          <p:attrName>ppt_h</p:attrName>
                                        </p:attrNameLst>
                                      </p:cBhvr>
                                      <p:tavLst>
                                        <p:tav tm="0">
                                          <p:val>
                                            <p:fltVal val="0"/>
                                          </p:val>
                                        </p:tav>
                                        <p:tav tm="100000">
                                          <p:val>
                                            <p:strVal val="#ppt_h"/>
                                          </p:val>
                                        </p:tav>
                                      </p:tavLst>
                                    </p:anim>
                                    <p:animEffect transition="in" filter="fade">
                                      <p:cBhvr>
                                        <p:cTn id="146"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55776" y="1031917"/>
            <a:ext cx="4608512" cy="360040"/>
          </a:xfrm>
        </p:spPr>
        <p:txBody>
          <a:bodyPr>
            <a:normAutofit fontScale="90000"/>
          </a:bodyPr>
          <a:lstStyle/>
          <a:p>
            <a:r>
              <a:rPr lang="zh-CN" altLang="en-US" sz="2400" dirty="0"/>
              <a:t>二</a:t>
            </a:r>
            <a:r>
              <a:rPr lang="zh-CN" altLang="en-US" sz="2400" dirty="0" smtClean="0"/>
              <a:t>、</a:t>
            </a:r>
            <a:r>
              <a:rPr lang="zh-CN" altLang="zh-CN" sz="2400" dirty="0" smtClean="0"/>
              <a:t>选</a:t>
            </a:r>
            <a:r>
              <a:rPr lang="zh-CN" altLang="zh-CN" sz="2400" dirty="0"/>
              <a:t>好主打树种，合理进行搭配</a:t>
            </a:r>
            <a:endParaRPr lang="zh-CN" altLang="en-US" sz="2400" dirty="0"/>
          </a:p>
        </p:txBody>
      </p:sp>
      <p:pic>
        <p:nvPicPr>
          <p:cNvPr id="1026" name="Picture 2" descr="C:\Users\lh\Desktop\0f04be5btb950ea96a5cc&amp;690.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31651" y="2026295"/>
            <a:ext cx="4036293" cy="4339650"/>
          </a:xfrm>
          <a:prstGeom prst="rect">
            <a:avLst/>
          </a:prstGeom>
          <a:noFill/>
        </p:spPr>
        <p:txBody>
          <a:bodyPr wrap="square" rtlCol="0">
            <a:spAutoFit/>
          </a:bodyPr>
          <a:lstStyle/>
          <a:p>
            <a:pPr marL="342900" indent="-342900">
              <a:buClr>
                <a:schemeClr val="accent4">
                  <a:lumMod val="75000"/>
                </a:schemeClr>
              </a:buClr>
              <a:buFont typeface="Wingdings" panose="05000000000000000000" pitchFamily="2" charset="2"/>
              <a:buChar char="n"/>
            </a:pPr>
            <a:r>
              <a:rPr lang="zh-CN" altLang="zh-CN" sz="1600" dirty="0" smtClean="0">
                <a:solidFill>
                  <a:schemeClr val="accent1">
                    <a:lumMod val="50000"/>
                  </a:schemeClr>
                </a:solidFill>
                <a:latin typeface="黑体" panose="02010609060101010101" pitchFamily="49" charset="-122"/>
                <a:ea typeface="黑体" panose="02010609060101010101" pitchFamily="49" charset="-122"/>
              </a:rPr>
              <a:t>全面</a:t>
            </a:r>
            <a:r>
              <a:rPr lang="zh-CN" altLang="zh-CN" sz="1600" dirty="0">
                <a:solidFill>
                  <a:schemeClr val="accent1">
                    <a:lumMod val="50000"/>
                  </a:schemeClr>
                </a:solidFill>
                <a:latin typeface="黑体" panose="02010609060101010101" pitchFamily="49" charset="-122"/>
                <a:ea typeface="黑体" panose="02010609060101010101" pitchFamily="49" charset="-122"/>
              </a:rPr>
              <a:t>考虑观形、赏色、闻味上的效果，追求四季有花的目标</a:t>
            </a: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200" b="1" dirty="0" smtClean="0">
                <a:solidFill>
                  <a:schemeClr val="accent1">
                    <a:lumMod val="50000"/>
                  </a:schemeClr>
                </a:solidFill>
                <a:latin typeface="仿宋" panose="02010609060101010101" pitchFamily="49" charset="-122"/>
                <a:ea typeface="仿宋" panose="02010609060101010101" pitchFamily="49" charset="-122"/>
              </a:rPr>
              <a:t>春季</a:t>
            </a:r>
            <a:r>
              <a:rPr lang="zh-CN" altLang="zh-CN" sz="1200" b="1" dirty="0">
                <a:solidFill>
                  <a:schemeClr val="accent1">
                    <a:lumMod val="50000"/>
                  </a:schemeClr>
                </a:solidFill>
                <a:latin typeface="仿宋" panose="02010609060101010101" pitchFamily="49" charset="-122"/>
                <a:ea typeface="仿宋" panose="02010609060101010101" pitchFamily="49" charset="-122"/>
              </a:rPr>
              <a:t>有迎春、玉兰、樱花、碧桃、杜鹃等，夏季有栀子花、石榴花、紫薇、茉莉花等，秋季有桂花、夹竹桃、月季、木槿等，冬季有腊梅，形成春则繁花似锦，夏则绿荫暗香，秋则霜叶似火，冬则翠绿常延的自然景观，实现了“绿草如茵，翠柏挺立，晨昏鸟语，四季花草”的育人环境。</a:t>
            </a:r>
          </a:p>
          <a:p>
            <a:pPr>
              <a:buClr>
                <a:schemeClr val="accent4">
                  <a:lumMod val="75000"/>
                </a:schemeClr>
              </a:buClr>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en-US" altLang="zh-CN" sz="1200" b="1" dirty="0">
              <a:solidFill>
                <a:schemeClr val="accent1">
                  <a:lumMod val="50000"/>
                </a:schemeClr>
              </a:solidFill>
              <a:latin typeface="仿宋" panose="02010609060101010101" pitchFamily="49" charset="-122"/>
              <a:ea typeface="仿宋" panose="02010609060101010101" pitchFamily="49" charset="-122"/>
            </a:endParaRPr>
          </a:p>
          <a:p>
            <a:pPr marL="285750" indent="-285750">
              <a:buClr>
                <a:schemeClr val="accent4">
                  <a:lumMod val="75000"/>
                </a:schemeClr>
              </a:buClr>
              <a:buFont typeface="Wingdings" panose="05000000000000000000" pitchFamily="2" charset="2"/>
              <a:buChar char="n"/>
            </a:pPr>
            <a:r>
              <a:rPr lang="zh-CN" altLang="zh-CN" sz="1600" dirty="0">
                <a:solidFill>
                  <a:schemeClr val="accent1">
                    <a:lumMod val="50000"/>
                  </a:schemeClr>
                </a:solidFill>
                <a:latin typeface="黑体" panose="02010609060101010101" pitchFamily="49" charset="-122"/>
                <a:ea typeface="黑体" panose="02010609060101010101" pitchFamily="49" charset="-122"/>
              </a:rPr>
              <a:t>各方努力，加大投入，共建学生纪念林，职工</a:t>
            </a:r>
            <a:r>
              <a:rPr lang="zh-CN" altLang="zh-CN" sz="1600" dirty="0" smtClean="0">
                <a:solidFill>
                  <a:schemeClr val="accent1">
                    <a:lumMod val="50000"/>
                  </a:schemeClr>
                </a:solidFill>
                <a:latin typeface="黑体" panose="02010609060101010101" pitchFamily="49" charset="-122"/>
                <a:ea typeface="黑体" panose="02010609060101010101" pitchFamily="49" charset="-122"/>
              </a:rPr>
              <a:t>纪念林</a:t>
            </a:r>
            <a:endParaRPr lang="en-US" altLang="zh-CN" sz="1600" dirty="0" smtClean="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en-US" altLang="zh-CN" sz="1200" b="1" dirty="0" smtClean="0">
                <a:solidFill>
                  <a:schemeClr val="accent1">
                    <a:lumMod val="50000"/>
                  </a:schemeClr>
                </a:solidFill>
                <a:latin typeface="仿宋" panose="02010609060101010101" pitchFamily="49" charset="-122"/>
                <a:ea typeface="仿宋" panose="02010609060101010101" pitchFamily="49" charset="-122"/>
              </a:rPr>
              <a:t>2009</a:t>
            </a:r>
            <a:r>
              <a:rPr lang="zh-CN" altLang="zh-CN" sz="1200" b="1" dirty="0">
                <a:solidFill>
                  <a:schemeClr val="accent1">
                    <a:lumMod val="50000"/>
                  </a:schemeClr>
                </a:solidFill>
                <a:latin typeface="仿宋" panose="02010609060101010101" pitchFamily="49" charset="-122"/>
                <a:ea typeface="仿宋" panose="02010609060101010101" pitchFamily="49" charset="-122"/>
              </a:rPr>
              <a:t>年植树节之际，正是学校建设资金短缺之时，学校提出“共植爱心树，建美好校园”的树木认养倡议，全校师生踊跃报名，认养了几百株樟树、松树等，既有效地缓解了当时资金困难，又为校园增添了绿色，形成了别具特色的“职工林”、“班级林”，现在这些认养林更成为学校退休教职工和毕业生们回校时的一处牵挂。</a:t>
            </a:r>
          </a:p>
          <a:p>
            <a:pPr>
              <a:buClr>
                <a:schemeClr val="accent4">
                  <a:lumMod val="75000"/>
                </a:schemeClr>
              </a:buClr>
            </a:pPr>
            <a:endParaRPr lang="zh-CN" altLang="zh-CN" sz="1200" b="1" dirty="0">
              <a:solidFill>
                <a:schemeClr val="accent1">
                  <a:lumMod val="50000"/>
                </a:schemeClr>
              </a:solidFill>
              <a:latin typeface="仿宋" panose="02010609060101010101" pitchFamily="49" charset="-122"/>
              <a:ea typeface="仿宋" panose="02010609060101010101" pitchFamily="49" charset="-122"/>
            </a:endParaRPr>
          </a:p>
        </p:txBody>
      </p:sp>
      <p:pic>
        <p:nvPicPr>
          <p:cNvPr id="14" name="Picture 2" descr="C:\Users\Tigerllc\Desktop\图片(改1)\IMGP1453.JPG"/>
          <p:cNvPicPr>
            <a:picLocks noChangeAspect="1" noChangeArrowheads="1"/>
          </p:cNvPicPr>
          <p:nvPr/>
        </p:nvPicPr>
        <p:blipFill>
          <a:blip r:embed="rId5" cstate="print"/>
          <a:srcRect/>
          <a:stretch>
            <a:fillRect/>
          </a:stretch>
        </p:blipFill>
        <p:spPr bwMode="auto">
          <a:xfrm>
            <a:off x="3928491" y="3769479"/>
            <a:ext cx="2440633" cy="1622722"/>
          </a:xfrm>
          <a:prstGeom prst="ellipse">
            <a:avLst/>
          </a:prstGeom>
          <a:ln>
            <a:noFill/>
          </a:ln>
          <a:effectLst>
            <a:softEdge rad="112500"/>
          </a:effectLst>
        </p:spPr>
      </p:pic>
      <p:pic>
        <p:nvPicPr>
          <p:cNvPr id="17" name="Picture 3" descr="C:\Users\Tigerllc\Desktop\图片(改1)\腊梅2.jpg"/>
          <p:cNvPicPr>
            <a:picLocks noChangeAspect="1" noChangeArrowheads="1"/>
          </p:cNvPicPr>
          <p:nvPr/>
        </p:nvPicPr>
        <p:blipFill>
          <a:blip r:embed="rId6" cstate="print"/>
          <a:srcRect/>
          <a:stretch>
            <a:fillRect/>
          </a:stretch>
        </p:blipFill>
        <p:spPr bwMode="auto">
          <a:xfrm>
            <a:off x="6530926" y="3784312"/>
            <a:ext cx="2485830" cy="1656184"/>
          </a:xfrm>
          <a:prstGeom prst="ellipse">
            <a:avLst/>
          </a:prstGeom>
          <a:ln>
            <a:noFill/>
          </a:ln>
          <a:effectLst>
            <a:softEdge rad="112500"/>
          </a:effectLst>
        </p:spPr>
      </p:pic>
      <p:pic>
        <p:nvPicPr>
          <p:cNvPr id="18" name="Picture 3" descr="C:\Users\Tigerllc\Desktop\图片(改1)\IMGP8435.JPG"/>
          <p:cNvPicPr>
            <a:picLocks noChangeAspect="1" noChangeArrowheads="1"/>
          </p:cNvPicPr>
          <p:nvPr/>
        </p:nvPicPr>
        <p:blipFill>
          <a:blip r:embed="rId7" cstate="print"/>
          <a:srcRect/>
          <a:stretch>
            <a:fillRect/>
          </a:stretch>
        </p:blipFill>
        <p:spPr bwMode="auto">
          <a:xfrm>
            <a:off x="6461630" y="1998489"/>
            <a:ext cx="2422224" cy="1656184"/>
          </a:xfrm>
          <a:prstGeom prst="ellipse">
            <a:avLst/>
          </a:prstGeom>
          <a:ln>
            <a:noFill/>
          </a:ln>
          <a:effectLst>
            <a:softEdge rad="112500"/>
          </a:effectLst>
        </p:spPr>
      </p:pic>
      <p:pic>
        <p:nvPicPr>
          <p:cNvPr id="19" name="Picture 5" descr="C:\Users\Tigerllc\Desktop\图片(改1)\桃花.jpg"/>
          <p:cNvPicPr>
            <a:picLocks noChangeAspect="1" noChangeArrowheads="1"/>
          </p:cNvPicPr>
          <p:nvPr/>
        </p:nvPicPr>
        <p:blipFill>
          <a:blip r:embed="rId8" cstate="print"/>
          <a:srcRect/>
          <a:stretch>
            <a:fillRect/>
          </a:stretch>
        </p:blipFill>
        <p:spPr bwMode="auto">
          <a:xfrm>
            <a:off x="4052689" y="2036845"/>
            <a:ext cx="2304256" cy="1536171"/>
          </a:xfrm>
          <a:prstGeom prst="ellipse">
            <a:avLst/>
          </a:prstGeom>
          <a:ln>
            <a:noFill/>
          </a:ln>
          <a:effectLst>
            <a:softEdge rad="112500"/>
          </a:effectLst>
        </p:spPr>
      </p:pic>
      <p:pic>
        <p:nvPicPr>
          <p:cNvPr id="20" name="Picture 2" descr="C:\Users\Tigerllc\Desktop\图片(改1)\认养通知.png"/>
          <p:cNvPicPr>
            <a:picLocks noChangeAspect="1" noChangeArrowheads="1"/>
          </p:cNvPicPr>
          <p:nvPr/>
        </p:nvPicPr>
        <p:blipFill rotWithShape="1">
          <a:blip r:embed="rId9" cstate="print"/>
          <a:srcRect t="-48" r="27918" b="11837"/>
          <a:stretch/>
        </p:blipFill>
        <p:spPr bwMode="auto">
          <a:xfrm>
            <a:off x="4340522" y="2160674"/>
            <a:ext cx="4057203" cy="3445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3"/>
          <p:cNvPicPr>
            <a:picLocks noChangeAspect="1" noChangeArrowheads="1"/>
          </p:cNvPicPr>
          <p:nvPr/>
        </p:nvPicPr>
        <p:blipFill>
          <a:blip r:embed="rId10" cstate="print">
            <a:extLst>
              <a:ext uri="{28A0092B-C50C-407E-A947-70E740481C1C}">
                <a14:useLocalDpi xmlns="" xmlns:a14="http://schemas.microsoft.com/office/drawing/2010/main" val="0"/>
              </a:ext>
            </a:extLst>
          </a:blip>
          <a:stretch>
            <a:fillRect/>
          </a:stretch>
        </p:blipFill>
        <p:spPr bwMode="auto">
          <a:xfrm>
            <a:off x="4096122" y="3019449"/>
            <a:ext cx="2304256"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
          <p:cNvPicPr>
            <a:picLocks noChangeAspect="1" noChangeArrowheads="1"/>
          </p:cNvPicPr>
          <p:nvPr/>
        </p:nvPicPr>
        <p:blipFill>
          <a:blip r:embed="rId11" cstate="print">
            <a:extLst>
              <a:ext uri="{28A0092B-C50C-407E-A947-70E740481C1C}">
                <a14:useLocalDpi xmlns="" xmlns:a14="http://schemas.microsoft.com/office/drawing/2010/main" val="0"/>
              </a:ext>
            </a:extLst>
          </a:blip>
          <a:stretch>
            <a:fillRect/>
          </a:stretch>
        </p:blipFill>
        <p:spPr bwMode="auto">
          <a:xfrm rot="5400000">
            <a:off x="5974648" y="2909622"/>
            <a:ext cx="3273974" cy="1841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 descr="C:\Users\Tigerllc\Desktop\图片(改1)\IMG_5390.JPG"/>
          <p:cNvPicPr>
            <a:picLocks noChangeAspect="1" noChangeArrowheads="1"/>
          </p:cNvPicPr>
          <p:nvPr/>
        </p:nvPicPr>
        <p:blipFill>
          <a:blip r:embed="rId12" cstate="print"/>
          <a:srcRect/>
          <a:stretch>
            <a:fillRect/>
          </a:stretch>
        </p:blipFill>
        <p:spPr bwMode="auto">
          <a:xfrm>
            <a:off x="4779568" y="1246184"/>
            <a:ext cx="3516199" cy="2637362"/>
          </a:xfrm>
          <a:prstGeom prst="rect">
            <a:avLst/>
          </a:prstGeom>
          <a:ln>
            <a:noFill/>
          </a:ln>
          <a:effectLst>
            <a:softEdge rad="112500"/>
          </a:effectLst>
        </p:spPr>
      </p:pic>
      <p:pic>
        <p:nvPicPr>
          <p:cNvPr id="23" name="Picture 3" descr="C:\Users\Tigerllc\Desktop\图片(改1)\职工林3.jpg"/>
          <p:cNvPicPr>
            <a:picLocks noChangeAspect="1" noChangeArrowheads="1"/>
          </p:cNvPicPr>
          <p:nvPr/>
        </p:nvPicPr>
        <p:blipFill>
          <a:blip r:embed="rId13" cstate="print"/>
          <a:srcRect/>
          <a:stretch>
            <a:fillRect/>
          </a:stretch>
        </p:blipFill>
        <p:spPr bwMode="auto">
          <a:xfrm>
            <a:off x="4800093" y="4149080"/>
            <a:ext cx="3530724" cy="2614067"/>
          </a:xfrm>
          <a:prstGeom prst="rect">
            <a:avLst/>
          </a:prstGeom>
          <a:ln>
            <a:noFill/>
          </a:ln>
          <a:effectLst>
            <a:softEdge rad="112500"/>
          </a:effectLst>
        </p:spPr>
      </p:pic>
    </p:spTree>
    <p:extLst>
      <p:ext uri="{BB962C8B-B14F-4D97-AF65-F5344CB8AC3E}">
        <p14:creationId xmlns="" xmlns:p14="http://schemas.microsoft.com/office/powerpoint/2010/main" val="208643546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7">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18"/>
                                        </p:tgtEl>
                                        <p:attrNameLst>
                                          <p:attrName>ppt_w</p:attrName>
                                        </p:attrNameLst>
                                      </p:cBhvr>
                                      <p:tavLst>
                                        <p:tav tm="0">
                                          <p:val>
                                            <p:strVal val="ppt_w"/>
                                          </p:val>
                                        </p:tav>
                                        <p:tav tm="100000">
                                          <p:val>
                                            <p:fltVal val="0"/>
                                          </p:val>
                                        </p:tav>
                                      </p:tavLst>
                                    </p:anim>
                                    <p:anim calcmode="lin" valueType="num">
                                      <p:cBhvr>
                                        <p:cTn id="44" dur="500"/>
                                        <p:tgtEl>
                                          <p:spTgt spid="18"/>
                                        </p:tgtEl>
                                        <p:attrNameLst>
                                          <p:attrName>ppt_h</p:attrName>
                                        </p:attrNameLst>
                                      </p:cBhvr>
                                      <p:tavLst>
                                        <p:tav tm="0">
                                          <p:val>
                                            <p:strVal val="ppt_h"/>
                                          </p:val>
                                        </p:tav>
                                        <p:tav tm="100000">
                                          <p:val>
                                            <p:fltVal val="0"/>
                                          </p:val>
                                        </p:tav>
                                      </p:tavLst>
                                    </p:anim>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53" presetClass="exit" presetSubtype="32" fill="hold" nodeType="withEffect">
                                  <p:stCondLst>
                                    <p:cond delay="0"/>
                                  </p:stCondLst>
                                  <p:childTnLst>
                                    <p:anim calcmode="lin" valueType="num">
                                      <p:cBhvr>
                                        <p:cTn id="48" dur="500"/>
                                        <p:tgtEl>
                                          <p:spTgt spid="14"/>
                                        </p:tgtEl>
                                        <p:attrNameLst>
                                          <p:attrName>ppt_w</p:attrName>
                                        </p:attrNameLst>
                                      </p:cBhvr>
                                      <p:tavLst>
                                        <p:tav tm="0">
                                          <p:val>
                                            <p:strVal val="ppt_w"/>
                                          </p:val>
                                        </p:tav>
                                        <p:tav tm="100000">
                                          <p:val>
                                            <p:fltVal val="0"/>
                                          </p:val>
                                        </p:tav>
                                      </p:tavLst>
                                    </p:anim>
                                    <p:anim calcmode="lin" valueType="num">
                                      <p:cBhvr>
                                        <p:cTn id="49" dur="500"/>
                                        <p:tgtEl>
                                          <p:spTgt spid="14"/>
                                        </p:tgtEl>
                                        <p:attrNameLst>
                                          <p:attrName>ppt_h</p:attrName>
                                        </p:attrNameLst>
                                      </p:cBhvr>
                                      <p:tavLst>
                                        <p:tav tm="0">
                                          <p:val>
                                            <p:strVal val="ppt_h"/>
                                          </p:val>
                                        </p:tav>
                                        <p:tav tm="100000">
                                          <p:val>
                                            <p:fltVal val="0"/>
                                          </p:val>
                                        </p:tav>
                                      </p:tavLst>
                                    </p:anim>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anim calcmode="lin" valueType="num">
                                      <p:cBhvr>
                                        <p:cTn id="59"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60"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61" dur="500"/>
                                        <p:tgtEl>
                                          <p:spTgt spid="7">
                                            <p:txEl>
                                              <p:pRg st="5" end="5"/>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7">
                                            <p:txEl>
                                              <p:pRg st="7" end="7"/>
                                            </p:txEl>
                                          </p:spTgt>
                                        </p:tgtEl>
                                        <p:attrNameLst>
                                          <p:attrName>style.visibility</p:attrName>
                                        </p:attrNameLst>
                                      </p:cBhvr>
                                      <p:to>
                                        <p:strVal val="visible"/>
                                      </p:to>
                                    </p:set>
                                    <p:anim calcmode="lin" valueType="num">
                                      <p:cBhvr>
                                        <p:cTn id="64"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65"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66" dur="500"/>
                                        <p:tgtEl>
                                          <p:spTgt spid="7">
                                            <p:txEl>
                                              <p:pRg st="7" end="7"/>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20"/>
                                        </p:tgtEl>
                                        <p:attrNameLst>
                                          <p:attrName>ppt_w</p:attrName>
                                        </p:attrNameLst>
                                      </p:cBhvr>
                                      <p:tavLst>
                                        <p:tav tm="0">
                                          <p:val>
                                            <p:strVal val="ppt_w"/>
                                          </p:val>
                                        </p:tav>
                                        <p:tav tm="100000">
                                          <p:val>
                                            <p:fltVal val="0"/>
                                          </p:val>
                                        </p:tav>
                                      </p:tavLst>
                                    </p:anim>
                                    <p:anim calcmode="lin" valueType="num">
                                      <p:cBhvr>
                                        <p:cTn id="76" dur="500"/>
                                        <p:tgtEl>
                                          <p:spTgt spid="20"/>
                                        </p:tgtEl>
                                        <p:attrNameLst>
                                          <p:attrName>ppt_h</p:attrName>
                                        </p:attrNameLst>
                                      </p:cBhvr>
                                      <p:tavLst>
                                        <p:tav tm="0">
                                          <p:val>
                                            <p:strVal val="ppt_h"/>
                                          </p:val>
                                        </p:tav>
                                        <p:tav tm="100000">
                                          <p:val>
                                            <p:fltVal val="0"/>
                                          </p:val>
                                        </p:tav>
                                      </p:tavLst>
                                    </p:anim>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53" presetClass="entr" presetSubtype="16"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Effect transition="in" filter="fade">
                                      <p:cBhvr>
                                        <p:cTn id="83" dur="500"/>
                                        <p:tgtEl>
                                          <p:spTgt spid="21"/>
                                        </p:tgtEl>
                                      </p:cBhvr>
                                    </p:animEffect>
                                  </p:childTnLst>
                                </p:cTn>
                              </p:par>
                              <p:par>
                                <p:cTn id="84" presetID="53" presetClass="entr" presetSubtype="16" fill="hold"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500"/>
                                        <p:tgtEl>
                                          <p:spTgt spid="21"/>
                                        </p:tgtEl>
                                        <p:attrNameLst>
                                          <p:attrName>ppt_w</p:attrName>
                                        </p:attrNameLst>
                                      </p:cBhvr>
                                      <p:tavLst>
                                        <p:tav tm="0">
                                          <p:val>
                                            <p:strVal val="ppt_w"/>
                                          </p:val>
                                        </p:tav>
                                        <p:tav tm="100000">
                                          <p:val>
                                            <p:fltVal val="0"/>
                                          </p:val>
                                        </p:tav>
                                      </p:tavLst>
                                    </p:anim>
                                    <p:anim calcmode="lin" valueType="num">
                                      <p:cBhvr>
                                        <p:cTn id="93" dur="500"/>
                                        <p:tgtEl>
                                          <p:spTgt spid="21"/>
                                        </p:tgtEl>
                                        <p:attrNameLst>
                                          <p:attrName>ppt_h</p:attrName>
                                        </p:attrNameLst>
                                      </p:cBhvr>
                                      <p:tavLst>
                                        <p:tav tm="0">
                                          <p:val>
                                            <p:strVal val="ppt_h"/>
                                          </p:val>
                                        </p:tav>
                                        <p:tav tm="100000">
                                          <p:val>
                                            <p:fltVal val="0"/>
                                          </p:val>
                                        </p:tav>
                                      </p:tavLst>
                                    </p:anim>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500"/>
                                        <p:tgtEl>
                                          <p:spTgt spid="24"/>
                                        </p:tgtEl>
                                        <p:attrNameLst>
                                          <p:attrName>ppt_w</p:attrName>
                                        </p:attrNameLst>
                                      </p:cBhvr>
                                      <p:tavLst>
                                        <p:tav tm="0">
                                          <p:val>
                                            <p:strVal val="ppt_w"/>
                                          </p:val>
                                        </p:tav>
                                        <p:tav tm="100000">
                                          <p:val>
                                            <p:fltVal val="0"/>
                                          </p:val>
                                        </p:tav>
                                      </p:tavLst>
                                    </p:anim>
                                    <p:anim calcmode="lin" valueType="num">
                                      <p:cBhvr>
                                        <p:cTn id="98" dur="500"/>
                                        <p:tgtEl>
                                          <p:spTgt spid="24"/>
                                        </p:tgtEl>
                                        <p:attrNameLst>
                                          <p:attrName>ppt_h</p:attrName>
                                        </p:attrNameLst>
                                      </p:cBhvr>
                                      <p:tavLst>
                                        <p:tav tm="0">
                                          <p:val>
                                            <p:strVal val="ppt_h"/>
                                          </p:val>
                                        </p:tav>
                                        <p:tav tm="100000">
                                          <p:val>
                                            <p:fltVal val="0"/>
                                          </p:val>
                                        </p:tav>
                                      </p:tavLst>
                                    </p:anim>
                                    <p:animEffect transition="out" filter="fade">
                                      <p:cBhvr>
                                        <p:cTn id="99" dur="500"/>
                                        <p:tgtEl>
                                          <p:spTgt spid="24"/>
                                        </p:tgtEl>
                                      </p:cBhvr>
                                    </p:animEffect>
                                    <p:set>
                                      <p:cBhvr>
                                        <p:cTn id="100" dur="1" fill="hold">
                                          <p:stCondLst>
                                            <p:cond delay="499"/>
                                          </p:stCondLst>
                                        </p:cTn>
                                        <p:tgtEl>
                                          <p:spTgt spid="24"/>
                                        </p:tgtEl>
                                        <p:attrNameLst>
                                          <p:attrName>style.visibility</p:attrName>
                                        </p:attrNameLst>
                                      </p:cBhvr>
                                      <p:to>
                                        <p:strVal val="hidden"/>
                                      </p:to>
                                    </p:set>
                                  </p:childTnLst>
                                </p:cTn>
                              </p:par>
                              <p:par>
                                <p:cTn id="101" presetID="53" presetClass="entr" presetSubtype="16"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ppt_w</p:attrName>
                                        </p:attrNameLst>
                                      </p:cBhvr>
                                      <p:tavLst>
                                        <p:tav tm="0">
                                          <p:val>
                                            <p:fltVal val="0"/>
                                          </p:val>
                                        </p:tav>
                                        <p:tav tm="100000">
                                          <p:val>
                                            <p:strVal val="#ppt_w"/>
                                          </p:val>
                                        </p:tav>
                                      </p:tavLst>
                                    </p:anim>
                                    <p:anim calcmode="lin" valueType="num">
                                      <p:cBhvr>
                                        <p:cTn id="109" dur="500" fill="hold"/>
                                        <p:tgtEl>
                                          <p:spTgt spid="22"/>
                                        </p:tgtEl>
                                        <p:attrNameLst>
                                          <p:attrName>ppt_h</p:attrName>
                                        </p:attrNameLst>
                                      </p:cBhvr>
                                      <p:tavLst>
                                        <p:tav tm="0">
                                          <p:val>
                                            <p:fltVal val="0"/>
                                          </p:val>
                                        </p:tav>
                                        <p:tav tm="100000">
                                          <p:val>
                                            <p:strVal val="#ppt_h"/>
                                          </p:val>
                                        </p:tav>
                                      </p:tavLst>
                                    </p:anim>
                                    <p:animEffect transition="in" filter="fade">
                                      <p:cBhvr>
                                        <p:cTn id="1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60079" y="850409"/>
            <a:ext cx="4608512" cy="360040"/>
          </a:xfrm>
        </p:spPr>
        <p:txBody>
          <a:bodyPr>
            <a:normAutofit fontScale="90000"/>
          </a:bodyPr>
          <a:lstStyle/>
          <a:p>
            <a:r>
              <a:rPr lang="zh-CN" altLang="en-US" sz="2400" dirty="0"/>
              <a:t>三</a:t>
            </a:r>
            <a:r>
              <a:rPr lang="zh-CN" altLang="en-US" sz="2400" dirty="0" smtClean="0"/>
              <a:t>、</a:t>
            </a:r>
            <a:r>
              <a:rPr lang="zh-CN" altLang="zh-CN" sz="2400" dirty="0" smtClean="0"/>
              <a:t>精心</a:t>
            </a:r>
            <a:r>
              <a:rPr lang="zh-CN" altLang="zh-CN" sz="2400" dirty="0"/>
              <a:t>培育</a:t>
            </a:r>
            <a:r>
              <a:rPr lang="zh-CN" altLang="zh-CN" sz="2400" dirty="0" smtClean="0"/>
              <a:t>养护</a:t>
            </a:r>
            <a:r>
              <a:rPr lang="zh-CN" altLang="en-US" sz="2400" dirty="0" smtClean="0"/>
              <a:t>，</a:t>
            </a:r>
            <a:r>
              <a:rPr lang="zh-CN" altLang="zh-CN" sz="2400" dirty="0" smtClean="0"/>
              <a:t>修剪塑</a:t>
            </a:r>
            <a:r>
              <a:rPr lang="zh-CN" altLang="en-US" sz="2400" dirty="0" smtClean="0"/>
              <a:t>形</a:t>
            </a:r>
            <a:r>
              <a:rPr lang="zh-CN" altLang="zh-CN" sz="2400" dirty="0" smtClean="0"/>
              <a:t>补植</a:t>
            </a:r>
            <a:endParaRPr lang="zh-CN" altLang="en-US" sz="2400" dirty="0"/>
          </a:p>
        </p:txBody>
      </p:sp>
      <p:pic>
        <p:nvPicPr>
          <p:cNvPr id="1026" name="Picture 2" descr="C:\Users\lh\Desktop\0f04be5btb950ea96a5cc&amp;690.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720080" y="1340768"/>
            <a:ext cx="7128792" cy="1723549"/>
          </a:xfrm>
          <a:prstGeom prst="rect">
            <a:avLst/>
          </a:prstGeom>
          <a:noFill/>
        </p:spPr>
        <p:txBody>
          <a:bodyPr wrap="square" rtlCol="0">
            <a:spAutoFit/>
          </a:bodyPr>
          <a:lstStyle/>
          <a:p>
            <a:pPr>
              <a:buClr>
                <a:schemeClr val="accent4">
                  <a:lumMod val="75000"/>
                </a:schemeClr>
              </a:buClr>
            </a:pP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zh-CN" sz="1400" b="1" dirty="0" smtClean="0">
                <a:solidFill>
                  <a:schemeClr val="accent1">
                    <a:lumMod val="50000"/>
                  </a:schemeClr>
                </a:solidFill>
                <a:latin typeface="仿宋" panose="02010609060101010101" pitchFamily="49" charset="-122"/>
                <a:ea typeface="仿宋" panose="02010609060101010101" pitchFamily="49" charset="-122"/>
              </a:rPr>
              <a:t>校园</a:t>
            </a:r>
            <a:r>
              <a:rPr lang="zh-CN" altLang="zh-CN" sz="1400" b="1" dirty="0">
                <a:solidFill>
                  <a:schemeClr val="accent1">
                    <a:lumMod val="50000"/>
                  </a:schemeClr>
                </a:solidFill>
                <a:latin typeface="仿宋" panose="02010609060101010101" pitchFamily="49" charset="-122"/>
                <a:ea typeface="仿宋" panose="02010609060101010101" pitchFamily="49" charset="-122"/>
              </a:rPr>
              <a:t>花木的维护保养，做到“四要”：即</a:t>
            </a:r>
            <a:r>
              <a:rPr lang="zh-CN" altLang="zh-CN" sz="1600" b="1" dirty="0">
                <a:solidFill>
                  <a:srgbClr val="C00000"/>
                </a:solidFill>
                <a:latin typeface="仿宋" panose="02010609060101010101" pitchFamily="49" charset="-122"/>
                <a:ea typeface="仿宋" panose="02010609060101010101" pitchFamily="49" charset="-122"/>
              </a:rPr>
              <a:t>春要栽、夏要剪、秋要管、冬要保</a:t>
            </a:r>
            <a:r>
              <a:rPr lang="zh-CN" altLang="zh-CN" sz="1400" b="1" dirty="0">
                <a:solidFill>
                  <a:schemeClr val="accent1">
                    <a:lumMod val="50000"/>
                  </a:schemeClr>
                </a:solidFill>
                <a:latin typeface="仿宋" panose="02010609060101010101" pitchFamily="49" charset="-122"/>
                <a:ea typeface="仿宋" panose="02010609060101010101" pitchFamily="49" charset="-122"/>
              </a:rPr>
              <a:t>，还要做到适时施肥、施水、防治病虫害，适时修剪等，从而达到绿化美化校园的目的。我校聘请的物业管理人员负责校园绿化养护，包括四季的修剪、施肥、除草、修剪抹芽、病虫害防治、扶正、补植等，特别是绿篱修剪造型，冬季的行道树涂白，草坪的剔除杂草等。</a:t>
            </a:r>
            <a:endParaRPr lang="en-US" altLang="zh-CN" sz="1400" b="1" dirty="0">
              <a:solidFill>
                <a:schemeClr val="accent1">
                  <a:lumMod val="50000"/>
                </a:schemeClr>
              </a:solidFill>
              <a:latin typeface="仿宋" panose="02010609060101010101" pitchFamily="49" charset="-122"/>
              <a:ea typeface="仿宋" panose="02010609060101010101" pitchFamily="49" charset="-122"/>
            </a:endParaRPr>
          </a:p>
          <a:p>
            <a:pPr>
              <a:buClr>
                <a:schemeClr val="accent4">
                  <a:lumMod val="75000"/>
                </a:schemeClr>
              </a:buClr>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a:p>
            <a:pPr marL="342900" indent="-342900">
              <a:buClr>
                <a:schemeClr val="accent4">
                  <a:lumMod val="75000"/>
                </a:schemeClr>
              </a:buClr>
              <a:buFont typeface="Wingdings" panose="05000000000000000000" pitchFamily="2" charset="2"/>
              <a:buChar char="n"/>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18" name="Picture 2" descr="C:\Users\Tigerllc\Desktop\图片(改1)\绿化养护.jpg"/>
          <p:cNvPicPr>
            <a:picLocks noChangeAspect="1" noChangeArrowheads="1"/>
          </p:cNvPicPr>
          <p:nvPr/>
        </p:nvPicPr>
        <p:blipFill>
          <a:blip r:embed="rId5" cstate="print"/>
          <a:srcRect/>
          <a:stretch>
            <a:fillRect/>
          </a:stretch>
        </p:blipFill>
        <p:spPr bwMode="auto">
          <a:xfrm>
            <a:off x="251520" y="2792405"/>
            <a:ext cx="4176464" cy="295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3" descr="C:\Users\Tigerllc\Desktop\图片(改1)\校园绿化.jpg"/>
          <p:cNvPicPr>
            <a:picLocks noChangeAspect="1" noChangeArrowheads="1"/>
          </p:cNvPicPr>
          <p:nvPr/>
        </p:nvPicPr>
        <p:blipFill>
          <a:blip r:embed="rId6" cstate="print"/>
          <a:srcRect/>
          <a:stretch>
            <a:fillRect/>
          </a:stretch>
        </p:blipFill>
        <p:spPr bwMode="auto">
          <a:xfrm>
            <a:off x="4684901" y="2795335"/>
            <a:ext cx="3960440" cy="297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C:\Users\liuhai\Desktop\20161122_114314.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400000">
            <a:off x="663427" y="3156838"/>
            <a:ext cx="3568673" cy="2808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3075" name="Picture 3" descr="C:\Users\liuhai\Desktop\20161122_114228.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5400000">
            <a:off x="4500057" y="3208634"/>
            <a:ext cx="3600270" cy="2736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0703861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p:cTn id="29" dur="500" fill="hold"/>
                                        <p:tgtEl>
                                          <p:spTgt spid="3075"/>
                                        </p:tgtEl>
                                        <p:attrNameLst>
                                          <p:attrName>ppt_w</p:attrName>
                                        </p:attrNameLst>
                                      </p:cBhvr>
                                      <p:tavLst>
                                        <p:tav tm="0">
                                          <p:val>
                                            <p:fltVal val="0"/>
                                          </p:val>
                                        </p:tav>
                                        <p:tav tm="100000">
                                          <p:val>
                                            <p:strVal val="#ppt_w"/>
                                          </p:val>
                                        </p:tav>
                                      </p:tavLst>
                                    </p:anim>
                                    <p:anim calcmode="lin" valueType="num">
                                      <p:cBhvr>
                                        <p:cTn id="30" dur="500" fill="hold"/>
                                        <p:tgtEl>
                                          <p:spTgt spid="3075"/>
                                        </p:tgtEl>
                                        <p:attrNameLst>
                                          <p:attrName>ppt_h</p:attrName>
                                        </p:attrNameLst>
                                      </p:cBhvr>
                                      <p:tavLst>
                                        <p:tav tm="0">
                                          <p:val>
                                            <p:fltVal val="0"/>
                                          </p:val>
                                        </p:tav>
                                        <p:tav tm="100000">
                                          <p:val>
                                            <p:strVal val="#ppt_h"/>
                                          </p:val>
                                        </p:tav>
                                      </p:tavLst>
                                    </p:anim>
                                    <p:animEffect transition="in" filter="fade">
                                      <p:cBhvr>
                                        <p:cTn id="31" dur="500"/>
                                        <p:tgtEl>
                                          <p:spTgt spid="3075"/>
                                        </p:tgtEl>
                                      </p:cBhvr>
                                    </p:animEffec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3075"/>
                                        </p:tgtEl>
                                        <p:attrNameLst>
                                          <p:attrName>ppt_w</p:attrName>
                                        </p:attrNameLst>
                                      </p:cBhvr>
                                      <p:tavLst>
                                        <p:tav tm="0">
                                          <p:val>
                                            <p:strVal val="ppt_w"/>
                                          </p:val>
                                        </p:tav>
                                        <p:tav tm="100000">
                                          <p:val>
                                            <p:fltVal val="0"/>
                                          </p:val>
                                        </p:tav>
                                      </p:tavLst>
                                    </p:anim>
                                    <p:anim calcmode="lin" valueType="num">
                                      <p:cBhvr>
                                        <p:cTn id="41" dur="500"/>
                                        <p:tgtEl>
                                          <p:spTgt spid="3075"/>
                                        </p:tgtEl>
                                        <p:attrNameLst>
                                          <p:attrName>ppt_h</p:attrName>
                                        </p:attrNameLst>
                                      </p:cBhvr>
                                      <p:tavLst>
                                        <p:tav tm="0">
                                          <p:val>
                                            <p:strVal val="ppt_h"/>
                                          </p:val>
                                        </p:tav>
                                        <p:tav tm="100000">
                                          <p:val>
                                            <p:fltVal val="0"/>
                                          </p:val>
                                        </p:tav>
                                      </p:tavLst>
                                    </p:anim>
                                    <p:animEffect transition="out" filter="fade">
                                      <p:cBhvr>
                                        <p:cTn id="42" dur="500"/>
                                        <p:tgtEl>
                                          <p:spTgt spid="3075"/>
                                        </p:tgtEl>
                                      </p:cBhvr>
                                    </p:animEffect>
                                    <p:set>
                                      <p:cBhvr>
                                        <p:cTn id="43" dur="1" fill="hold">
                                          <p:stCondLst>
                                            <p:cond delay="499"/>
                                          </p:stCondLst>
                                        </p:cTn>
                                        <p:tgtEl>
                                          <p:spTgt spid="3075"/>
                                        </p:tgtEl>
                                        <p:attrNameLst>
                                          <p:attrName>style.visibility</p:attrName>
                                        </p:attrNameLst>
                                      </p:cBhvr>
                                      <p:to>
                                        <p:strVal val="hidden"/>
                                      </p:to>
                                    </p:set>
                                  </p:childTnLst>
                                </p:cTn>
                              </p:par>
                              <p:par>
                                <p:cTn id="44" presetID="53" presetClass="exit" presetSubtype="32" fill="hold" nodeType="withEffect">
                                  <p:stCondLst>
                                    <p:cond delay="0"/>
                                  </p:stCondLst>
                                  <p:childTnLst>
                                    <p:anim calcmode="lin" valueType="num">
                                      <p:cBhvr>
                                        <p:cTn id="45" dur="500"/>
                                        <p:tgtEl>
                                          <p:spTgt spid="3074"/>
                                        </p:tgtEl>
                                        <p:attrNameLst>
                                          <p:attrName>ppt_w</p:attrName>
                                        </p:attrNameLst>
                                      </p:cBhvr>
                                      <p:tavLst>
                                        <p:tav tm="0">
                                          <p:val>
                                            <p:strVal val="ppt_w"/>
                                          </p:val>
                                        </p:tav>
                                        <p:tav tm="100000">
                                          <p:val>
                                            <p:fltVal val="0"/>
                                          </p:val>
                                        </p:tav>
                                      </p:tavLst>
                                    </p:anim>
                                    <p:anim calcmode="lin" valueType="num">
                                      <p:cBhvr>
                                        <p:cTn id="46" dur="500"/>
                                        <p:tgtEl>
                                          <p:spTgt spid="3074"/>
                                        </p:tgtEl>
                                        <p:attrNameLst>
                                          <p:attrName>ppt_h</p:attrName>
                                        </p:attrNameLst>
                                      </p:cBhvr>
                                      <p:tavLst>
                                        <p:tav tm="0">
                                          <p:val>
                                            <p:strVal val="ppt_h"/>
                                          </p:val>
                                        </p:tav>
                                        <p:tav tm="100000">
                                          <p:val>
                                            <p:fltVal val="0"/>
                                          </p:val>
                                        </p:tav>
                                      </p:tavLst>
                                    </p:anim>
                                    <p:animEffect transition="out" filter="fade">
                                      <p:cBhvr>
                                        <p:cTn id="47" dur="500"/>
                                        <p:tgtEl>
                                          <p:spTgt spid="3074"/>
                                        </p:tgtEl>
                                      </p:cBhvr>
                                    </p:animEffect>
                                    <p:set>
                                      <p:cBhvr>
                                        <p:cTn id="48" dur="1" fill="hold">
                                          <p:stCondLst>
                                            <p:cond delay="499"/>
                                          </p:stCondLst>
                                        </p:cTn>
                                        <p:tgtEl>
                                          <p:spTgt spid="3074"/>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11760" y="836712"/>
            <a:ext cx="4608512" cy="360040"/>
          </a:xfrm>
        </p:spPr>
        <p:txBody>
          <a:bodyPr>
            <a:normAutofit fontScale="90000"/>
          </a:bodyPr>
          <a:lstStyle/>
          <a:p>
            <a:r>
              <a:rPr lang="zh-CN" altLang="en-US" sz="2400" dirty="0" smtClean="0"/>
              <a:t>四、</a:t>
            </a:r>
            <a:r>
              <a:rPr lang="zh-CN" altLang="zh-CN" sz="2400" dirty="0" smtClean="0"/>
              <a:t>实施</a:t>
            </a:r>
            <a:r>
              <a:rPr lang="zh-CN" altLang="zh-CN" sz="2400" dirty="0"/>
              <a:t>精细</a:t>
            </a:r>
            <a:r>
              <a:rPr lang="zh-CN" altLang="zh-CN" sz="2400" dirty="0" smtClean="0"/>
              <a:t>管理</a:t>
            </a:r>
            <a:r>
              <a:rPr lang="zh-CN" altLang="en-US" sz="2400" dirty="0" smtClean="0"/>
              <a:t>，</a:t>
            </a:r>
            <a:r>
              <a:rPr lang="zh-CN" altLang="zh-CN" sz="2400" dirty="0" smtClean="0"/>
              <a:t> </a:t>
            </a:r>
            <a:r>
              <a:rPr lang="zh-CN" altLang="zh-CN" sz="2400" dirty="0"/>
              <a:t>追求更高目标</a:t>
            </a:r>
            <a:endParaRPr lang="zh-CN" altLang="en-US" sz="2400" dirty="0"/>
          </a:p>
        </p:txBody>
      </p:sp>
      <p:pic>
        <p:nvPicPr>
          <p:cNvPr id="1026" name="Picture 2" descr="C:\Users\lh\Desktop\0f04be5btb950ea96a5cc&amp;690.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6751" y="700166"/>
            <a:ext cx="1568132" cy="102354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E:\刘海桌面\校徽(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683"/>
            <a:ext cx="720080" cy="72284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图片 5"/>
          <p:cNvPicPr>
            <a:picLocks noChangeAspect="1"/>
          </p:cNvPicPr>
          <p:nvPr/>
        </p:nvPicPr>
        <p:blipFill>
          <a:blip r:embed="rId4" cstate="print"/>
          <a:srcRect/>
          <a:stretch>
            <a:fillRect/>
          </a:stretch>
        </p:blipFill>
        <p:spPr bwMode="auto">
          <a:xfrm>
            <a:off x="6693721" y="94773"/>
            <a:ext cx="2160240" cy="358582"/>
          </a:xfrm>
          <a:prstGeom prst="rect">
            <a:avLst/>
          </a:prstGeom>
          <a:noFill/>
          <a:ln w="9525">
            <a:noFill/>
            <a:miter lim="800000"/>
            <a:headEnd/>
            <a:tailEnd/>
          </a:ln>
        </p:spPr>
      </p:pic>
      <p:sp>
        <p:nvSpPr>
          <p:cNvPr id="7" name="TextBox 6"/>
          <p:cNvSpPr txBox="1"/>
          <p:nvPr/>
        </p:nvSpPr>
        <p:spPr>
          <a:xfrm>
            <a:off x="720080" y="1340768"/>
            <a:ext cx="7128792" cy="1015663"/>
          </a:xfrm>
          <a:prstGeom prst="rect">
            <a:avLst/>
          </a:prstGeom>
          <a:noFill/>
        </p:spPr>
        <p:txBody>
          <a:bodyPr wrap="square" rtlCol="0">
            <a:spAutoFit/>
          </a:bodyPr>
          <a:lstStyle/>
          <a:p>
            <a:pPr>
              <a:buClr>
                <a:schemeClr val="accent4">
                  <a:lumMod val="75000"/>
                </a:schemeClr>
              </a:buClr>
            </a:pPr>
            <a:endParaRPr lang="en-US" altLang="zh-CN" sz="1600" dirty="0">
              <a:solidFill>
                <a:schemeClr val="accent1">
                  <a:lumMod val="50000"/>
                </a:schemeClr>
              </a:solidFill>
              <a:latin typeface="黑体" panose="02010609060101010101" pitchFamily="49" charset="-122"/>
              <a:ea typeface="黑体" panose="02010609060101010101" pitchFamily="49" charset="-122"/>
            </a:endParaRPr>
          </a:p>
          <a:p>
            <a:pPr>
              <a:buClr>
                <a:schemeClr val="accent4">
                  <a:lumMod val="75000"/>
                </a:schemeClr>
              </a:buClr>
            </a:pPr>
            <a:r>
              <a:rPr lang="zh-CN" altLang="en-US" sz="1200" b="1" dirty="0" smtClean="0">
                <a:solidFill>
                  <a:schemeClr val="accent1">
                    <a:lumMod val="50000"/>
                  </a:schemeClr>
                </a:solidFill>
                <a:latin typeface="仿宋" panose="02010609060101010101" pitchFamily="49" charset="-122"/>
                <a:ea typeface="仿宋" panose="02010609060101010101" pitchFamily="49" charset="-122"/>
              </a:rPr>
              <a:t>　</a:t>
            </a:r>
            <a:r>
              <a:rPr lang="zh-CN" altLang="en-US" sz="1400" b="1" dirty="0">
                <a:solidFill>
                  <a:schemeClr val="accent1">
                    <a:lumMod val="50000"/>
                  </a:schemeClr>
                </a:solidFill>
                <a:latin typeface="仿宋" panose="02010609060101010101" pitchFamily="49" charset="-122"/>
                <a:ea typeface="仿宋" panose="02010609060101010101" pitchFamily="49" charset="-122"/>
              </a:rPr>
              <a:t>　</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经历十年的校园建设</a:t>
            </a:r>
            <a:r>
              <a:rPr lang="zh-CN"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学校整体绿化基本达到设计要求，实现了园</a:t>
            </a:r>
            <a:r>
              <a:rPr lang="en-US"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苑</a:t>
            </a:r>
            <a:r>
              <a:rPr lang="en-US" altLang="zh-CN" sz="1400" b="1" dirty="0" smtClean="0">
                <a:solidFill>
                  <a:schemeClr val="accent1">
                    <a:lumMod val="50000"/>
                  </a:schemeClr>
                </a:solidFill>
                <a:latin typeface="仿宋" panose="02010609060101010101" pitchFamily="49" charset="-122"/>
                <a:ea typeface="仿宋" panose="02010609060101010101" pitchFamily="49" charset="-122"/>
              </a:rPr>
              <a:t>—</a:t>
            </a:r>
            <a:r>
              <a:rPr lang="zh-CN" altLang="en-US" sz="1400" b="1" dirty="0" smtClean="0">
                <a:solidFill>
                  <a:schemeClr val="accent1">
                    <a:lumMod val="50000"/>
                  </a:schemeClr>
                </a:solidFill>
                <a:latin typeface="仿宋" panose="02010609060101010101" pitchFamily="49" charset="-122"/>
                <a:ea typeface="仿宋" panose="02010609060101010101" pitchFamily="49" charset="-122"/>
              </a:rPr>
              <a:t>院的基本目标。</a:t>
            </a: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a:p>
            <a:pPr marL="342900" indent="-342900">
              <a:buClr>
                <a:schemeClr val="accent4">
                  <a:lumMod val="75000"/>
                </a:schemeClr>
              </a:buClr>
              <a:buFont typeface="Wingdings" panose="05000000000000000000" pitchFamily="2" charset="2"/>
              <a:buChar char="n"/>
            </a:pPr>
            <a:endParaRPr lang="zh-CN" altLang="zh-CN" sz="1600" dirty="0">
              <a:solidFill>
                <a:schemeClr val="accent1">
                  <a:lumMod val="50000"/>
                </a:schemeClr>
              </a:solidFill>
              <a:latin typeface="黑体" panose="02010609060101010101" pitchFamily="49" charset="-122"/>
              <a:ea typeface="黑体" panose="02010609060101010101" pitchFamily="49" charset="-122"/>
            </a:endParaRPr>
          </a:p>
        </p:txBody>
      </p:sp>
      <p:pic>
        <p:nvPicPr>
          <p:cNvPr id="20" name="组合 66"/>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2173" y="3024350"/>
            <a:ext cx="9277351" cy="42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组合 66"/>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4164" y="6156235"/>
            <a:ext cx="9277351"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 name="组合 36"/>
          <p:cNvGrpSpPr/>
          <p:nvPr/>
        </p:nvGrpSpPr>
        <p:grpSpPr>
          <a:xfrm>
            <a:off x="0" y="3212976"/>
            <a:ext cx="50763473" cy="3038049"/>
            <a:chOff x="0" y="3212976"/>
            <a:chExt cx="50763473" cy="3038049"/>
          </a:xfrm>
        </p:grpSpPr>
        <p:pic>
          <p:nvPicPr>
            <p:cNvPr id="4104" name="Picture 8" descr="C:\Users\liuhai\Desktop\19_副本.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454320" y="3284984"/>
              <a:ext cx="1588469" cy="2824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098" name="Picture 2" descr="C:\Users\liuhai\Desktop\海棠报春 冯林涛_副本.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347864" y="3429000"/>
              <a:ext cx="1853048" cy="2787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099" name="Picture 3" descr="C:\Users\liuhai\Desktop\7654765.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580112" y="3429000"/>
              <a:ext cx="4163640" cy="2777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0" name="Picture 4" descr="C:\Users\liuhai\Desktop\21_副本.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188624" y="3429000"/>
              <a:ext cx="4938536" cy="2777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1" name="Picture 5" descr="C:\Users\liuhai\Desktop\3_副本.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5661232" y="3429000"/>
              <a:ext cx="1584176" cy="2815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2" name="Picture 6" descr="C:\Users\liuhai\Desktop\13_副本.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7677456" y="3429000"/>
              <a:ext cx="5016933" cy="282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3" name="Picture 7" descr="C:\Users\liuhai\Desktop\25_副本.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23222072" y="3356992"/>
              <a:ext cx="1596891" cy="2839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5" name="Picture 9" descr="C:\Users\liuhai\Desktop\17_副本.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27614560" y="3284984"/>
              <a:ext cx="5095314" cy="2866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6" name="Picture 10" descr="C:\Users\liuhai\Desktop\22_副本.jp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33231184" y="3284984"/>
              <a:ext cx="5055445" cy="2843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7" name="Picture 11" descr="C:\Users\liuhai\Desktop\cfdb4f01-fafc-4806-9b23-a9200378ef67.jp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44104392" y="3212976"/>
              <a:ext cx="4248472" cy="2830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4108" name="Picture 12" descr="C:\Users\liuhai\Desktop\efe9b093-fbc1-4a4f-bc24-65b13876407a.jp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8856920" y="3212976"/>
              <a:ext cx="1906553" cy="2861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4" name="圆角矩形 33"/>
            <p:cNvSpPr/>
            <p:nvPr/>
          </p:nvSpPr>
          <p:spPr>
            <a:xfrm>
              <a:off x="0" y="4365104"/>
              <a:ext cx="3015714" cy="1026205"/>
            </a:xfrm>
            <a:prstGeom prst="roundRect">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zh-CN" altLang="en-US" sz="4000" b="1" dirty="0" smtClean="0">
                  <a:solidFill>
                    <a:srgbClr val="FF0000"/>
                  </a:solidFill>
                  <a:latin typeface="黑体" panose="02010609060101010101" pitchFamily="49" charset="-122"/>
                  <a:ea typeface="黑体" panose="02010609060101010101" pitchFamily="49" charset="-122"/>
                </a:rPr>
                <a:t>四季如画</a:t>
              </a:r>
              <a:endParaRPr lang="zh-CN" altLang="zh-CN" sz="4000" b="1" dirty="0">
                <a:solidFill>
                  <a:srgbClr val="FF0000"/>
                </a:solidFill>
                <a:latin typeface="黑体" panose="02010609060101010101" pitchFamily="49" charset="-122"/>
                <a:ea typeface="黑体" panose="02010609060101010101" pitchFamily="49" charset="-122"/>
              </a:endParaRPr>
            </a:p>
          </p:txBody>
        </p:sp>
        <p:pic>
          <p:nvPicPr>
            <p:cNvPr id="27" name="图片 26" descr="28.jpg"/>
            <p:cNvPicPr>
              <a:picLocks noChangeAspect="1"/>
            </p:cNvPicPr>
            <p:nvPr/>
          </p:nvPicPr>
          <p:blipFill>
            <a:blip r:embed="rId17" cstate="print"/>
            <a:stretch>
              <a:fillRect/>
            </a:stretch>
          </p:blipFill>
          <p:spPr>
            <a:xfrm>
              <a:off x="38847808" y="3284984"/>
              <a:ext cx="4733066"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 xmlns:p14="http://schemas.microsoft.com/office/powerpoint/2010/main" val="10557550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500"/>
                            </p:stCondLst>
                            <p:childTnLst>
                              <p:par>
                                <p:cTn id="27" presetID="35" presetClass="path" presetSubtype="0" fill="hold" nodeType="afterEffect">
                                  <p:stCondLst>
                                    <p:cond delay="2000"/>
                                  </p:stCondLst>
                                  <p:childTnLst>
                                    <p:animMotion origin="layout" path="M -4.44444E-6 3.7037E-6 L -4.62239 0.03055 " pathEditMode="relative" rAng="0" ptsTypes="AA">
                                      <p:cBhvr>
                                        <p:cTn id="28" dur="25000" fill="hold"/>
                                        <p:tgtEl>
                                          <p:spTgt spid="37"/>
                                        </p:tgtEl>
                                        <p:attrNameLst>
                                          <p:attrName>ppt_x</p:attrName>
                                          <p:attrName>ppt_y</p:attrName>
                                        </p:attrNameLst>
                                      </p:cBhvr>
                                      <p:rCtr x="-2311" y="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1064</TotalTime>
  <Words>349</Words>
  <Application>Microsoft Office PowerPoint</Application>
  <PresentationFormat>全屏显示(4:3)</PresentationFormat>
  <Paragraphs>77</Paragraphs>
  <Slides>12</Slides>
  <Notes>2</Notes>
  <HiddenSlides>0</HiddenSlides>
  <MMClips>1</MMClips>
  <ScaleCrop>false</ScaleCrop>
  <HeadingPairs>
    <vt:vector size="4" baseType="variant">
      <vt:variant>
        <vt:lpstr>主题</vt:lpstr>
      </vt:variant>
      <vt:variant>
        <vt:i4>1</vt:i4>
      </vt:variant>
      <vt:variant>
        <vt:lpstr>幻灯片标题</vt:lpstr>
      </vt:variant>
      <vt:variant>
        <vt:i4>12</vt:i4>
      </vt:variant>
    </vt:vector>
  </HeadingPairs>
  <TitlesOfParts>
    <vt:vector size="13" baseType="lpstr">
      <vt:lpstr>流畅</vt:lpstr>
      <vt:lpstr>幻灯片 1</vt:lpstr>
      <vt:lpstr>幻灯片 2</vt:lpstr>
      <vt:lpstr>一、同步做好规划，尽早开始建设</vt:lpstr>
      <vt:lpstr>二、选好主打树种，合理进行搭配</vt:lpstr>
      <vt:lpstr>二、选好主打树种，合理进行搭配</vt:lpstr>
      <vt:lpstr>二、选好主打树种，合理进行搭配</vt:lpstr>
      <vt:lpstr>二、选好主打树种，合理进行搭配</vt:lpstr>
      <vt:lpstr>三、精心培育养护，修剪塑形补植</vt:lpstr>
      <vt:lpstr>四、实施精细管理， 追求更高目标</vt:lpstr>
      <vt:lpstr>四、实施精细管理， 追求更高目标</vt:lpstr>
      <vt:lpstr>四、实施精细管理， 追求更高目标</vt:lpstr>
      <vt:lpstr>幻灯片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十年树木  成绩斐然</dc:title>
  <dc:creator>Tigerllc</dc:creator>
  <cp:lastModifiedBy>Administrator</cp:lastModifiedBy>
  <cp:revision>86</cp:revision>
  <dcterms:created xsi:type="dcterms:W3CDTF">2016-11-18T08:50:02Z</dcterms:created>
  <dcterms:modified xsi:type="dcterms:W3CDTF">2016-11-24T14:22:17Z</dcterms:modified>
</cp:coreProperties>
</file>